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Lst>
  <p:sldSz cy="3981450" cx="7620000"/>
  <p:notesSz cx="6858000" cy="9144000"/>
  <p:embeddedFontLst>
    <p:embeddedFont>
      <p:font typeface="Open Sans"/>
      <p:regular r:id="rId71"/>
      <p:bold r:id="rId72"/>
      <p:italic r:id="rId73"/>
      <p:boldItalic r:id="rId7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5" roundtripDataSignature="AMtx7mheyYQDqz7Sbdvj6VWUOAwc2L3ZA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OpenSans-italic.fntdata"/><Relationship Id="rId72" Type="http://schemas.openxmlformats.org/officeDocument/2006/relationships/font" Target="fonts/OpenSans-bold.fntdata"/><Relationship Id="rId31" Type="http://schemas.openxmlformats.org/officeDocument/2006/relationships/slide" Target="slides/slide25.xml"/><Relationship Id="rId75" Type="http://customschemas.google.com/relationships/presentationmetadata" Target="metadata"/><Relationship Id="rId30" Type="http://schemas.openxmlformats.org/officeDocument/2006/relationships/slide" Target="slides/slide24.xml"/><Relationship Id="rId74" Type="http://schemas.openxmlformats.org/officeDocument/2006/relationships/font" Target="fonts/OpenSans-boldItalic.fntdata"/><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71" Type="http://schemas.openxmlformats.org/officeDocument/2006/relationships/font" Target="fonts/OpenSans-regular.fntdata"/><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f89bd3b56d_3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f89bd3b56d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ee256591d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gee256591d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ee256591df_0_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gee256591df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ee256591df_0_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gee256591d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ee256591df_0_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gee256591df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ee256591df_0_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gee256591df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edaf2065a5_1_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gedaf2065a5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edaf2065a5_1_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edaf2065a5_1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edaf2065a5_1_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gedaf2065a5_1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edaf2065a5_1_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edaf2065a5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edaf2065a5_1_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gedaf2065a5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edaf2065a5_1_10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gedaf2065a5_1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edaf2065a5_1_1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gedaf2065a5_1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110eb9f61d1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g110eb9f61d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ee256591df_0_6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gee256591df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ee2322c6b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gee2322c6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ee2322c6bf_0_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gee2322c6bf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ee2322c6bf_0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gee2322c6bf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f3250da317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gf3250da31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ee2322c6bf_0_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gee2322c6bf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edaf2065a5_1_1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gedaf2065a5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edaf2065a5_1_1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gedaf2065a5_1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edaf2065a5_1_1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gedaf2065a5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edaf2065a5_1_1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gedaf2065a5_1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gedaf2065a5_1_1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gedaf2065a5_1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edaf2065a5_1_1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gedaf2065a5_1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edaf2065a5_1_1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gedaf2065a5_1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ee2322c6bf_0_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gee2322c6bf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ee2322c6bf_0_5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gee2322c6b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0:notes"/>
          <p:cNvSpPr/>
          <p:nvPr>
            <p:ph idx="2" type="sldImg"/>
          </p:nvPr>
        </p:nvSpPr>
        <p:spPr>
          <a:xfrm>
            <a:off x="149225" y="685800"/>
            <a:ext cx="655955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ee2322c6bf_0_6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gee2322c6b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ee2322c6bf_0_7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gee2322c6bf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ee2322c6bf_0_8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gee2322c6bf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edaf2065a5_1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gedaf2065a5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gedaf2065a5_1_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gedaf2065a5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ee2322c6bf_0_9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gee2322c6bf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gee2322c6bf_0_1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gee2322c6bf_0_1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gee2322c6bf_0_1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gee2322c6bf_0_1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ee2322c6bf_0_1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gee2322c6bf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gee2322c6bf_0_1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0" name="Google Shape;640;gee2322c6bf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1:notes"/>
          <p:cNvSpPr/>
          <p:nvPr>
            <p:ph idx="2" type="sldImg"/>
          </p:nvPr>
        </p:nvSpPr>
        <p:spPr>
          <a:xfrm>
            <a:off x="149225" y="685800"/>
            <a:ext cx="655955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ee2322c6bf_0_15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gee2322c6bf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gedaf2065a5_1_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2" name="Google Shape;662;gedaf2065a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gedaf2065a5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3" name="Google Shape;673;gedaf2065a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31278397f3e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g31278397f3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g31278397f3e_0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g31278397f3e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31278397f3e_0_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6" name="Google Shape;706;g31278397f3e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g31278397f3e_0_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g31278397f3e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g31278397f3e_0_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g31278397f3e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g31278397f3e_0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g31278397f3e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31278397f3e_0_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0" name="Google Shape;750;g31278397f3e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2:notes"/>
          <p:cNvSpPr/>
          <p:nvPr>
            <p:ph idx="2" type="sldImg"/>
          </p:nvPr>
        </p:nvSpPr>
        <p:spPr>
          <a:xfrm>
            <a:off x="149225" y="685800"/>
            <a:ext cx="655955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g31278397f3e_0_7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1" name="Google Shape;761;g31278397f3e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g31278397f3e_0_8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2" name="Google Shape;772;g31278397f3e_0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31278397f3e_0_9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3" name="Google Shape;783;g31278397f3e_0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2" name="Shape 792"/>
        <p:cNvGrpSpPr/>
        <p:nvPr/>
      </p:nvGrpSpPr>
      <p:grpSpPr>
        <a:xfrm>
          <a:off x="0" y="0"/>
          <a:ext cx="0" cy="0"/>
          <a:chOff x="0" y="0"/>
          <a:chExt cx="0" cy="0"/>
        </a:xfrm>
      </p:grpSpPr>
      <p:sp>
        <p:nvSpPr>
          <p:cNvPr id="793" name="Google Shape;793;g31278397f3e_0_10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4" name="Google Shape;794;g31278397f3e_0_1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g110eb9f61d1_0_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5" name="Google Shape;805;g110eb9f61d1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3:notes"/>
          <p:cNvSpPr/>
          <p:nvPr>
            <p:ph idx="2" type="sldImg"/>
          </p:nvPr>
        </p:nvSpPr>
        <p:spPr>
          <a:xfrm>
            <a:off x="149225" y="685800"/>
            <a:ext cx="655955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26:notes"/>
          <p:cNvSpPr/>
          <p:nvPr>
            <p:ph idx="2" type="sldImg"/>
          </p:nvPr>
        </p:nvSpPr>
        <p:spPr>
          <a:xfrm>
            <a:off x="149225" y="685800"/>
            <a:ext cx="655955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27:notes"/>
          <p:cNvSpPr/>
          <p:nvPr>
            <p:ph idx="2" type="sldImg"/>
          </p:nvPr>
        </p:nvSpPr>
        <p:spPr>
          <a:xfrm>
            <a:off x="149225" y="685800"/>
            <a:ext cx="655955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29"/>
          <p:cNvSpPr txBox="1"/>
          <p:nvPr>
            <p:ph type="ctrTitle"/>
          </p:nvPr>
        </p:nvSpPr>
        <p:spPr>
          <a:xfrm>
            <a:off x="259757" y="576356"/>
            <a:ext cx="7100500" cy="1588864"/>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4025"/>
            </a:lvl1pPr>
            <a:lvl2pPr lvl="1" algn="ctr">
              <a:lnSpc>
                <a:spcPct val="100000"/>
              </a:lnSpc>
              <a:spcBef>
                <a:spcPts val="0"/>
              </a:spcBef>
              <a:spcAft>
                <a:spcPts val="0"/>
              </a:spcAft>
              <a:buSzPts val="5200"/>
              <a:buNone/>
              <a:defRPr sz="4025"/>
            </a:lvl2pPr>
            <a:lvl3pPr lvl="2" algn="ctr">
              <a:lnSpc>
                <a:spcPct val="100000"/>
              </a:lnSpc>
              <a:spcBef>
                <a:spcPts val="0"/>
              </a:spcBef>
              <a:spcAft>
                <a:spcPts val="0"/>
              </a:spcAft>
              <a:buSzPts val="5200"/>
              <a:buNone/>
              <a:defRPr sz="4025"/>
            </a:lvl3pPr>
            <a:lvl4pPr lvl="3" algn="ctr">
              <a:lnSpc>
                <a:spcPct val="100000"/>
              </a:lnSpc>
              <a:spcBef>
                <a:spcPts val="0"/>
              </a:spcBef>
              <a:spcAft>
                <a:spcPts val="0"/>
              </a:spcAft>
              <a:buSzPts val="5200"/>
              <a:buNone/>
              <a:defRPr sz="4025"/>
            </a:lvl4pPr>
            <a:lvl5pPr lvl="4" algn="ctr">
              <a:lnSpc>
                <a:spcPct val="100000"/>
              </a:lnSpc>
              <a:spcBef>
                <a:spcPts val="0"/>
              </a:spcBef>
              <a:spcAft>
                <a:spcPts val="0"/>
              </a:spcAft>
              <a:buSzPts val="5200"/>
              <a:buNone/>
              <a:defRPr sz="4025"/>
            </a:lvl5pPr>
            <a:lvl6pPr lvl="5" algn="ctr">
              <a:lnSpc>
                <a:spcPct val="100000"/>
              </a:lnSpc>
              <a:spcBef>
                <a:spcPts val="0"/>
              </a:spcBef>
              <a:spcAft>
                <a:spcPts val="0"/>
              </a:spcAft>
              <a:buSzPts val="5200"/>
              <a:buNone/>
              <a:defRPr sz="4025"/>
            </a:lvl6pPr>
            <a:lvl7pPr lvl="6" algn="ctr">
              <a:lnSpc>
                <a:spcPct val="100000"/>
              </a:lnSpc>
              <a:spcBef>
                <a:spcPts val="0"/>
              </a:spcBef>
              <a:spcAft>
                <a:spcPts val="0"/>
              </a:spcAft>
              <a:buSzPts val="5200"/>
              <a:buNone/>
              <a:defRPr sz="4025"/>
            </a:lvl7pPr>
            <a:lvl8pPr lvl="7" algn="ctr">
              <a:lnSpc>
                <a:spcPct val="100000"/>
              </a:lnSpc>
              <a:spcBef>
                <a:spcPts val="0"/>
              </a:spcBef>
              <a:spcAft>
                <a:spcPts val="0"/>
              </a:spcAft>
              <a:buSzPts val="5200"/>
              <a:buNone/>
              <a:defRPr sz="4025"/>
            </a:lvl8pPr>
            <a:lvl9pPr lvl="8" algn="ctr">
              <a:lnSpc>
                <a:spcPct val="100000"/>
              </a:lnSpc>
              <a:spcBef>
                <a:spcPts val="0"/>
              </a:spcBef>
              <a:spcAft>
                <a:spcPts val="0"/>
              </a:spcAft>
              <a:buSzPts val="5200"/>
              <a:buNone/>
              <a:defRPr sz="4025"/>
            </a:lvl9pPr>
          </a:lstStyle>
          <a:p/>
        </p:txBody>
      </p:sp>
      <p:sp>
        <p:nvSpPr>
          <p:cNvPr id="56" name="Google Shape;56;p29"/>
          <p:cNvSpPr txBox="1"/>
          <p:nvPr>
            <p:ph idx="1" type="subTitle"/>
          </p:nvPr>
        </p:nvSpPr>
        <p:spPr>
          <a:xfrm>
            <a:off x="259750" y="2193823"/>
            <a:ext cx="7100500" cy="613531"/>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167"/>
            </a:lvl1pPr>
            <a:lvl2pPr lvl="1" algn="ctr">
              <a:lnSpc>
                <a:spcPct val="100000"/>
              </a:lnSpc>
              <a:spcBef>
                <a:spcPts val="0"/>
              </a:spcBef>
              <a:spcAft>
                <a:spcPts val="0"/>
              </a:spcAft>
              <a:buSzPts val="2800"/>
              <a:buNone/>
              <a:defRPr sz="2167"/>
            </a:lvl2pPr>
            <a:lvl3pPr lvl="2" algn="ctr">
              <a:lnSpc>
                <a:spcPct val="100000"/>
              </a:lnSpc>
              <a:spcBef>
                <a:spcPts val="0"/>
              </a:spcBef>
              <a:spcAft>
                <a:spcPts val="0"/>
              </a:spcAft>
              <a:buSzPts val="2800"/>
              <a:buNone/>
              <a:defRPr sz="2167"/>
            </a:lvl3pPr>
            <a:lvl4pPr lvl="3" algn="ctr">
              <a:lnSpc>
                <a:spcPct val="100000"/>
              </a:lnSpc>
              <a:spcBef>
                <a:spcPts val="0"/>
              </a:spcBef>
              <a:spcAft>
                <a:spcPts val="0"/>
              </a:spcAft>
              <a:buSzPts val="2800"/>
              <a:buNone/>
              <a:defRPr sz="2167"/>
            </a:lvl4pPr>
            <a:lvl5pPr lvl="4" algn="ctr">
              <a:lnSpc>
                <a:spcPct val="100000"/>
              </a:lnSpc>
              <a:spcBef>
                <a:spcPts val="0"/>
              </a:spcBef>
              <a:spcAft>
                <a:spcPts val="0"/>
              </a:spcAft>
              <a:buSzPts val="2800"/>
              <a:buNone/>
              <a:defRPr sz="2167"/>
            </a:lvl5pPr>
            <a:lvl6pPr lvl="5" algn="ctr">
              <a:lnSpc>
                <a:spcPct val="100000"/>
              </a:lnSpc>
              <a:spcBef>
                <a:spcPts val="0"/>
              </a:spcBef>
              <a:spcAft>
                <a:spcPts val="0"/>
              </a:spcAft>
              <a:buSzPts val="2800"/>
              <a:buNone/>
              <a:defRPr sz="2167"/>
            </a:lvl6pPr>
            <a:lvl7pPr lvl="6" algn="ctr">
              <a:lnSpc>
                <a:spcPct val="100000"/>
              </a:lnSpc>
              <a:spcBef>
                <a:spcPts val="0"/>
              </a:spcBef>
              <a:spcAft>
                <a:spcPts val="0"/>
              </a:spcAft>
              <a:buSzPts val="2800"/>
              <a:buNone/>
              <a:defRPr sz="2167"/>
            </a:lvl7pPr>
            <a:lvl8pPr lvl="7" algn="ctr">
              <a:lnSpc>
                <a:spcPct val="100000"/>
              </a:lnSpc>
              <a:spcBef>
                <a:spcPts val="0"/>
              </a:spcBef>
              <a:spcAft>
                <a:spcPts val="0"/>
              </a:spcAft>
              <a:buSzPts val="2800"/>
              <a:buNone/>
              <a:defRPr sz="2167"/>
            </a:lvl8pPr>
            <a:lvl9pPr lvl="8" algn="ctr">
              <a:lnSpc>
                <a:spcPct val="100000"/>
              </a:lnSpc>
              <a:spcBef>
                <a:spcPts val="0"/>
              </a:spcBef>
              <a:spcAft>
                <a:spcPts val="0"/>
              </a:spcAft>
              <a:buSzPts val="2800"/>
              <a:buNone/>
              <a:defRPr sz="2167"/>
            </a:lvl9pPr>
          </a:lstStyle>
          <a:p/>
        </p:txBody>
      </p:sp>
      <p:sp>
        <p:nvSpPr>
          <p:cNvPr id="57" name="Google Shape;57;p29"/>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30"/>
          <p:cNvSpPr txBox="1"/>
          <p:nvPr>
            <p:ph type="title"/>
          </p:nvPr>
        </p:nvSpPr>
        <p:spPr>
          <a:xfrm>
            <a:off x="259750" y="1664917"/>
            <a:ext cx="7100500" cy="651616"/>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2787"/>
            </a:lvl1pPr>
            <a:lvl2pPr lvl="1" algn="ctr">
              <a:lnSpc>
                <a:spcPct val="100000"/>
              </a:lnSpc>
              <a:spcBef>
                <a:spcPts val="0"/>
              </a:spcBef>
              <a:spcAft>
                <a:spcPts val="0"/>
              </a:spcAft>
              <a:buSzPts val="3600"/>
              <a:buNone/>
              <a:defRPr sz="2787"/>
            </a:lvl2pPr>
            <a:lvl3pPr lvl="2" algn="ctr">
              <a:lnSpc>
                <a:spcPct val="100000"/>
              </a:lnSpc>
              <a:spcBef>
                <a:spcPts val="0"/>
              </a:spcBef>
              <a:spcAft>
                <a:spcPts val="0"/>
              </a:spcAft>
              <a:buSzPts val="3600"/>
              <a:buNone/>
              <a:defRPr sz="2787"/>
            </a:lvl3pPr>
            <a:lvl4pPr lvl="3" algn="ctr">
              <a:lnSpc>
                <a:spcPct val="100000"/>
              </a:lnSpc>
              <a:spcBef>
                <a:spcPts val="0"/>
              </a:spcBef>
              <a:spcAft>
                <a:spcPts val="0"/>
              </a:spcAft>
              <a:buSzPts val="3600"/>
              <a:buNone/>
              <a:defRPr sz="2787"/>
            </a:lvl4pPr>
            <a:lvl5pPr lvl="4" algn="ctr">
              <a:lnSpc>
                <a:spcPct val="100000"/>
              </a:lnSpc>
              <a:spcBef>
                <a:spcPts val="0"/>
              </a:spcBef>
              <a:spcAft>
                <a:spcPts val="0"/>
              </a:spcAft>
              <a:buSzPts val="3600"/>
              <a:buNone/>
              <a:defRPr sz="2787"/>
            </a:lvl5pPr>
            <a:lvl6pPr lvl="5" algn="ctr">
              <a:lnSpc>
                <a:spcPct val="100000"/>
              </a:lnSpc>
              <a:spcBef>
                <a:spcPts val="0"/>
              </a:spcBef>
              <a:spcAft>
                <a:spcPts val="0"/>
              </a:spcAft>
              <a:buSzPts val="3600"/>
              <a:buNone/>
              <a:defRPr sz="2787"/>
            </a:lvl6pPr>
            <a:lvl7pPr lvl="6" algn="ctr">
              <a:lnSpc>
                <a:spcPct val="100000"/>
              </a:lnSpc>
              <a:spcBef>
                <a:spcPts val="0"/>
              </a:spcBef>
              <a:spcAft>
                <a:spcPts val="0"/>
              </a:spcAft>
              <a:buSzPts val="3600"/>
              <a:buNone/>
              <a:defRPr sz="2787"/>
            </a:lvl7pPr>
            <a:lvl8pPr lvl="7" algn="ctr">
              <a:lnSpc>
                <a:spcPct val="100000"/>
              </a:lnSpc>
              <a:spcBef>
                <a:spcPts val="0"/>
              </a:spcBef>
              <a:spcAft>
                <a:spcPts val="0"/>
              </a:spcAft>
              <a:buSzPts val="3600"/>
              <a:buNone/>
              <a:defRPr sz="2787"/>
            </a:lvl8pPr>
            <a:lvl9pPr lvl="8" algn="ctr">
              <a:lnSpc>
                <a:spcPct val="100000"/>
              </a:lnSpc>
              <a:spcBef>
                <a:spcPts val="0"/>
              </a:spcBef>
              <a:spcAft>
                <a:spcPts val="0"/>
              </a:spcAft>
              <a:buSzPts val="3600"/>
              <a:buNone/>
              <a:defRPr sz="2787"/>
            </a:lvl9pPr>
          </a:lstStyle>
          <a:p/>
        </p:txBody>
      </p:sp>
      <p:sp>
        <p:nvSpPr>
          <p:cNvPr id="60" name="Google Shape;60;p30"/>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31"/>
          <p:cNvSpPr txBox="1"/>
          <p:nvPr>
            <p:ph type="title"/>
          </p:nvPr>
        </p:nvSpPr>
        <p:spPr>
          <a:xfrm>
            <a:off x="259750" y="344482"/>
            <a:ext cx="7100500" cy="443312"/>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3" name="Google Shape;63;p31"/>
          <p:cNvSpPr txBox="1"/>
          <p:nvPr>
            <p:ph idx="1" type="body"/>
          </p:nvPr>
        </p:nvSpPr>
        <p:spPr>
          <a:xfrm>
            <a:off x="259750" y="892101"/>
            <a:ext cx="7100500" cy="2644547"/>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64" name="Google Shape;64;p31"/>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32"/>
          <p:cNvSpPr txBox="1"/>
          <p:nvPr>
            <p:ph type="title"/>
          </p:nvPr>
        </p:nvSpPr>
        <p:spPr>
          <a:xfrm>
            <a:off x="259750" y="344482"/>
            <a:ext cx="7100500" cy="443312"/>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7" name="Google Shape;67;p32"/>
          <p:cNvSpPr txBox="1"/>
          <p:nvPr>
            <p:ph idx="1" type="body"/>
          </p:nvPr>
        </p:nvSpPr>
        <p:spPr>
          <a:xfrm>
            <a:off x="259750" y="892101"/>
            <a:ext cx="3333250" cy="2644547"/>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084"/>
            </a:lvl1pPr>
            <a:lvl2pPr indent="-304800" lvl="1" marL="914400" algn="l">
              <a:lnSpc>
                <a:spcPct val="115000"/>
              </a:lnSpc>
              <a:spcBef>
                <a:spcPts val="0"/>
              </a:spcBef>
              <a:spcAft>
                <a:spcPts val="0"/>
              </a:spcAft>
              <a:buSzPts val="1200"/>
              <a:buChar char="○"/>
              <a:defRPr sz="929"/>
            </a:lvl2pPr>
            <a:lvl3pPr indent="-304800" lvl="2" marL="1371600" algn="l">
              <a:lnSpc>
                <a:spcPct val="115000"/>
              </a:lnSpc>
              <a:spcBef>
                <a:spcPts val="0"/>
              </a:spcBef>
              <a:spcAft>
                <a:spcPts val="0"/>
              </a:spcAft>
              <a:buSzPts val="1200"/>
              <a:buChar char="■"/>
              <a:defRPr sz="929"/>
            </a:lvl3pPr>
            <a:lvl4pPr indent="-304800" lvl="3" marL="1828800" algn="l">
              <a:lnSpc>
                <a:spcPct val="115000"/>
              </a:lnSpc>
              <a:spcBef>
                <a:spcPts val="0"/>
              </a:spcBef>
              <a:spcAft>
                <a:spcPts val="0"/>
              </a:spcAft>
              <a:buSzPts val="1200"/>
              <a:buChar char="●"/>
              <a:defRPr sz="929"/>
            </a:lvl4pPr>
            <a:lvl5pPr indent="-304800" lvl="4" marL="2286000" algn="l">
              <a:lnSpc>
                <a:spcPct val="115000"/>
              </a:lnSpc>
              <a:spcBef>
                <a:spcPts val="0"/>
              </a:spcBef>
              <a:spcAft>
                <a:spcPts val="0"/>
              </a:spcAft>
              <a:buSzPts val="1200"/>
              <a:buChar char="○"/>
              <a:defRPr sz="929"/>
            </a:lvl5pPr>
            <a:lvl6pPr indent="-304800" lvl="5" marL="2743200" algn="l">
              <a:lnSpc>
                <a:spcPct val="115000"/>
              </a:lnSpc>
              <a:spcBef>
                <a:spcPts val="0"/>
              </a:spcBef>
              <a:spcAft>
                <a:spcPts val="0"/>
              </a:spcAft>
              <a:buSzPts val="1200"/>
              <a:buChar char="■"/>
              <a:defRPr sz="929"/>
            </a:lvl6pPr>
            <a:lvl7pPr indent="-304800" lvl="6" marL="3200400" algn="l">
              <a:lnSpc>
                <a:spcPct val="115000"/>
              </a:lnSpc>
              <a:spcBef>
                <a:spcPts val="0"/>
              </a:spcBef>
              <a:spcAft>
                <a:spcPts val="0"/>
              </a:spcAft>
              <a:buSzPts val="1200"/>
              <a:buChar char="●"/>
              <a:defRPr sz="929"/>
            </a:lvl7pPr>
            <a:lvl8pPr indent="-304800" lvl="7" marL="3657600" algn="l">
              <a:lnSpc>
                <a:spcPct val="115000"/>
              </a:lnSpc>
              <a:spcBef>
                <a:spcPts val="0"/>
              </a:spcBef>
              <a:spcAft>
                <a:spcPts val="0"/>
              </a:spcAft>
              <a:buSzPts val="1200"/>
              <a:buChar char="○"/>
              <a:defRPr sz="929"/>
            </a:lvl8pPr>
            <a:lvl9pPr indent="-304800" lvl="8" marL="4114800" algn="l">
              <a:lnSpc>
                <a:spcPct val="115000"/>
              </a:lnSpc>
              <a:spcBef>
                <a:spcPts val="0"/>
              </a:spcBef>
              <a:spcAft>
                <a:spcPts val="0"/>
              </a:spcAft>
              <a:buSzPts val="1200"/>
              <a:buChar char="■"/>
              <a:defRPr sz="929"/>
            </a:lvl9pPr>
          </a:lstStyle>
          <a:p/>
        </p:txBody>
      </p:sp>
      <p:sp>
        <p:nvSpPr>
          <p:cNvPr id="68" name="Google Shape;68;p32"/>
          <p:cNvSpPr txBox="1"/>
          <p:nvPr>
            <p:ph idx="2" type="body"/>
          </p:nvPr>
        </p:nvSpPr>
        <p:spPr>
          <a:xfrm>
            <a:off x="4027000" y="892101"/>
            <a:ext cx="3333250" cy="2644547"/>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084"/>
            </a:lvl1pPr>
            <a:lvl2pPr indent="-304800" lvl="1" marL="914400" algn="l">
              <a:lnSpc>
                <a:spcPct val="115000"/>
              </a:lnSpc>
              <a:spcBef>
                <a:spcPts val="0"/>
              </a:spcBef>
              <a:spcAft>
                <a:spcPts val="0"/>
              </a:spcAft>
              <a:buSzPts val="1200"/>
              <a:buChar char="○"/>
              <a:defRPr sz="929"/>
            </a:lvl2pPr>
            <a:lvl3pPr indent="-304800" lvl="2" marL="1371600" algn="l">
              <a:lnSpc>
                <a:spcPct val="115000"/>
              </a:lnSpc>
              <a:spcBef>
                <a:spcPts val="0"/>
              </a:spcBef>
              <a:spcAft>
                <a:spcPts val="0"/>
              </a:spcAft>
              <a:buSzPts val="1200"/>
              <a:buChar char="■"/>
              <a:defRPr sz="929"/>
            </a:lvl3pPr>
            <a:lvl4pPr indent="-304800" lvl="3" marL="1828800" algn="l">
              <a:lnSpc>
                <a:spcPct val="115000"/>
              </a:lnSpc>
              <a:spcBef>
                <a:spcPts val="0"/>
              </a:spcBef>
              <a:spcAft>
                <a:spcPts val="0"/>
              </a:spcAft>
              <a:buSzPts val="1200"/>
              <a:buChar char="●"/>
              <a:defRPr sz="929"/>
            </a:lvl4pPr>
            <a:lvl5pPr indent="-304800" lvl="4" marL="2286000" algn="l">
              <a:lnSpc>
                <a:spcPct val="115000"/>
              </a:lnSpc>
              <a:spcBef>
                <a:spcPts val="0"/>
              </a:spcBef>
              <a:spcAft>
                <a:spcPts val="0"/>
              </a:spcAft>
              <a:buSzPts val="1200"/>
              <a:buChar char="○"/>
              <a:defRPr sz="929"/>
            </a:lvl5pPr>
            <a:lvl6pPr indent="-304800" lvl="5" marL="2743200" algn="l">
              <a:lnSpc>
                <a:spcPct val="115000"/>
              </a:lnSpc>
              <a:spcBef>
                <a:spcPts val="0"/>
              </a:spcBef>
              <a:spcAft>
                <a:spcPts val="0"/>
              </a:spcAft>
              <a:buSzPts val="1200"/>
              <a:buChar char="■"/>
              <a:defRPr sz="929"/>
            </a:lvl6pPr>
            <a:lvl7pPr indent="-304800" lvl="6" marL="3200400" algn="l">
              <a:lnSpc>
                <a:spcPct val="115000"/>
              </a:lnSpc>
              <a:spcBef>
                <a:spcPts val="0"/>
              </a:spcBef>
              <a:spcAft>
                <a:spcPts val="0"/>
              </a:spcAft>
              <a:buSzPts val="1200"/>
              <a:buChar char="●"/>
              <a:defRPr sz="929"/>
            </a:lvl7pPr>
            <a:lvl8pPr indent="-304800" lvl="7" marL="3657600" algn="l">
              <a:lnSpc>
                <a:spcPct val="115000"/>
              </a:lnSpc>
              <a:spcBef>
                <a:spcPts val="0"/>
              </a:spcBef>
              <a:spcAft>
                <a:spcPts val="0"/>
              </a:spcAft>
              <a:buSzPts val="1200"/>
              <a:buChar char="○"/>
              <a:defRPr sz="929"/>
            </a:lvl8pPr>
            <a:lvl9pPr indent="-304800" lvl="8" marL="4114800" algn="l">
              <a:lnSpc>
                <a:spcPct val="115000"/>
              </a:lnSpc>
              <a:spcBef>
                <a:spcPts val="0"/>
              </a:spcBef>
              <a:spcAft>
                <a:spcPts val="0"/>
              </a:spcAft>
              <a:buSzPts val="1200"/>
              <a:buChar char="■"/>
              <a:defRPr sz="929"/>
            </a:lvl9pPr>
          </a:lstStyle>
          <a:p/>
        </p:txBody>
      </p:sp>
      <p:sp>
        <p:nvSpPr>
          <p:cNvPr id="69" name="Google Shape;69;p32"/>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33"/>
          <p:cNvSpPr txBox="1"/>
          <p:nvPr>
            <p:ph type="title"/>
          </p:nvPr>
        </p:nvSpPr>
        <p:spPr>
          <a:xfrm>
            <a:off x="259750" y="344482"/>
            <a:ext cx="7100500" cy="443312"/>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2" name="Google Shape;72;p33"/>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73" name="Shape 73"/>
        <p:cNvGrpSpPr/>
        <p:nvPr/>
      </p:nvGrpSpPr>
      <p:grpSpPr>
        <a:xfrm>
          <a:off x="0" y="0"/>
          <a:ext cx="0" cy="0"/>
          <a:chOff x="0" y="0"/>
          <a:chExt cx="0" cy="0"/>
        </a:xfrm>
      </p:grpSpPr>
      <p:sp>
        <p:nvSpPr>
          <p:cNvPr id="74" name="Google Shape;74;p34"/>
          <p:cNvSpPr txBox="1"/>
          <p:nvPr>
            <p:ph type="title"/>
          </p:nvPr>
        </p:nvSpPr>
        <p:spPr>
          <a:xfrm>
            <a:off x="259750" y="430075"/>
            <a:ext cx="2340000" cy="584968"/>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1858"/>
            </a:lvl1pPr>
            <a:lvl2pPr lvl="1" algn="l">
              <a:lnSpc>
                <a:spcPct val="100000"/>
              </a:lnSpc>
              <a:spcBef>
                <a:spcPts val="0"/>
              </a:spcBef>
              <a:spcAft>
                <a:spcPts val="0"/>
              </a:spcAft>
              <a:buSzPts val="2400"/>
              <a:buNone/>
              <a:defRPr sz="1858"/>
            </a:lvl2pPr>
            <a:lvl3pPr lvl="2" algn="l">
              <a:lnSpc>
                <a:spcPct val="100000"/>
              </a:lnSpc>
              <a:spcBef>
                <a:spcPts val="0"/>
              </a:spcBef>
              <a:spcAft>
                <a:spcPts val="0"/>
              </a:spcAft>
              <a:buSzPts val="2400"/>
              <a:buNone/>
              <a:defRPr sz="1858"/>
            </a:lvl3pPr>
            <a:lvl4pPr lvl="3" algn="l">
              <a:lnSpc>
                <a:spcPct val="100000"/>
              </a:lnSpc>
              <a:spcBef>
                <a:spcPts val="0"/>
              </a:spcBef>
              <a:spcAft>
                <a:spcPts val="0"/>
              </a:spcAft>
              <a:buSzPts val="2400"/>
              <a:buNone/>
              <a:defRPr sz="1858"/>
            </a:lvl4pPr>
            <a:lvl5pPr lvl="4" algn="l">
              <a:lnSpc>
                <a:spcPct val="100000"/>
              </a:lnSpc>
              <a:spcBef>
                <a:spcPts val="0"/>
              </a:spcBef>
              <a:spcAft>
                <a:spcPts val="0"/>
              </a:spcAft>
              <a:buSzPts val="2400"/>
              <a:buNone/>
              <a:defRPr sz="1858"/>
            </a:lvl5pPr>
            <a:lvl6pPr lvl="5" algn="l">
              <a:lnSpc>
                <a:spcPct val="100000"/>
              </a:lnSpc>
              <a:spcBef>
                <a:spcPts val="0"/>
              </a:spcBef>
              <a:spcAft>
                <a:spcPts val="0"/>
              </a:spcAft>
              <a:buSzPts val="2400"/>
              <a:buNone/>
              <a:defRPr sz="1858"/>
            </a:lvl6pPr>
            <a:lvl7pPr lvl="6" algn="l">
              <a:lnSpc>
                <a:spcPct val="100000"/>
              </a:lnSpc>
              <a:spcBef>
                <a:spcPts val="0"/>
              </a:spcBef>
              <a:spcAft>
                <a:spcPts val="0"/>
              </a:spcAft>
              <a:buSzPts val="2400"/>
              <a:buNone/>
              <a:defRPr sz="1858"/>
            </a:lvl7pPr>
            <a:lvl8pPr lvl="7" algn="l">
              <a:lnSpc>
                <a:spcPct val="100000"/>
              </a:lnSpc>
              <a:spcBef>
                <a:spcPts val="0"/>
              </a:spcBef>
              <a:spcAft>
                <a:spcPts val="0"/>
              </a:spcAft>
              <a:buSzPts val="2400"/>
              <a:buNone/>
              <a:defRPr sz="1858"/>
            </a:lvl8pPr>
            <a:lvl9pPr lvl="8" algn="l">
              <a:lnSpc>
                <a:spcPct val="100000"/>
              </a:lnSpc>
              <a:spcBef>
                <a:spcPts val="0"/>
              </a:spcBef>
              <a:spcAft>
                <a:spcPts val="0"/>
              </a:spcAft>
              <a:buSzPts val="2400"/>
              <a:buNone/>
              <a:defRPr sz="1858"/>
            </a:lvl9pPr>
          </a:lstStyle>
          <a:p/>
        </p:txBody>
      </p:sp>
      <p:sp>
        <p:nvSpPr>
          <p:cNvPr id="75" name="Google Shape;75;p34"/>
          <p:cNvSpPr txBox="1"/>
          <p:nvPr>
            <p:ph idx="1" type="body"/>
          </p:nvPr>
        </p:nvSpPr>
        <p:spPr>
          <a:xfrm>
            <a:off x="259750" y="1075653"/>
            <a:ext cx="2340000" cy="2461091"/>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929"/>
            </a:lvl1pPr>
            <a:lvl2pPr indent="-304800" lvl="1" marL="914400" algn="l">
              <a:lnSpc>
                <a:spcPct val="115000"/>
              </a:lnSpc>
              <a:spcBef>
                <a:spcPts val="0"/>
              </a:spcBef>
              <a:spcAft>
                <a:spcPts val="0"/>
              </a:spcAft>
              <a:buSzPts val="1200"/>
              <a:buChar char="○"/>
              <a:defRPr sz="929"/>
            </a:lvl2pPr>
            <a:lvl3pPr indent="-304800" lvl="2" marL="1371600" algn="l">
              <a:lnSpc>
                <a:spcPct val="115000"/>
              </a:lnSpc>
              <a:spcBef>
                <a:spcPts val="0"/>
              </a:spcBef>
              <a:spcAft>
                <a:spcPts val="0"/>
              </a:spcAft>
              <a:buSzPts val="1200"/>
              <a:buChar char="■"/>
              <a:defRPr sz="929"/>
            </a:lvl3pPr>
            <a:lvl4pPr indent="-304800" lvl="3" marL="1828800" algn="l">
              <a:lnSpc>
                <a:spcPct val="115000"/>
              </a:lnSpc>
              <a:spcBef>
                <a:spcPts val="0"/>
              </a:spcBef>
              <a:spcAft>
                <a:spcPts val="0"/>
              </a:spcAft>
              <a:buSzPts val="1200"/>
              <a:buChar char="●"/>
              <a:defRPr sz="929"/>
            </a:lvl4pPr>
            <a:lvl5pPr indent="-304800" lvl="4" marL="2286000" algn="l">
              <a:lnSpc>
                <a:spcPct val="115000"/>
              </a:lnSpc>
              <a:spcBef>
                <a:spcPts val="0"/>
              </a:spcBef>
              <a:spcAft>
                <a:spcPts val="0"/>
              </a:spcAft>
              <a:buSzPts val="1200"/>
              <a:buChar char="○"/>
              <a:defRPr sz="929"/>
            </a:lvl5pPr>
            <a:lvl6pPr indent="-304800" lvl="5" marL="2743200" algn="l">
              <a:lnSpc>
                <a:spcPct val="115000"/>
              </a:lnSpc>
              <a:spcBef>
                <a:spcPts val="0"/>
              </a:spcBef>
              <a:spcAft>
                <a:spcPts val="0"/>
              </a:spcAft>
              <a:buSzPts val="1200"/>
              <a:buChar char="■"/>
              <a:defRPr sz="929"/>
            </a:lvl6pPr>
            <a:lvl7pPr indent="-304800" lvl="6" marL="3200400" algn="l">
              <a:lnSpc>
                <a:spcPct val="115000"/>
              </a:lnSpc>
              <a:spcBef>
                <a:spcPts val="0"/>
              </a:spcBef>
              <a:spcAft>
                <a:spcPts val="0"/>
              </a:spcAft>
              <a:buSzPts val="1200"/>
              <a:buChar char="●"/>
              <a:defRPr sz="929"/>
            </a:lvl7pPr>
            <a:lvl8pPr indent="-304800" lvl="7" marL="3657600" algn="l">
              <a:lnSpc>
                <a:spcPct val="115000"/>
              </a:lnSpc>
              <a:spcBef>
                <a:spcPts val="0"/>
              </a:spcBef>
              <a:spcAft>
                <a:spcPts val="0"/>
              </a:spcAft>
              <a:buSzPts val="1200"/>
              <a:buChar char="○"/>
              <a:defRPr sz="929"/>
            </a:lvl8pPr>
            <a:lvl9pPr indent="-304800" lvl="8" marL="4114800" algn="l">
              <a:lnSpc>
                <a:spcPct val="115000"/>
              </a:lnSpc>
              <a:spcBef>
                <a:spcPts val="0"/>
              </a:spcBef>
              <a:spcAft>
                <a:spcPts val="0"/>
              </a:spcAft>
              <a:buSzPts val="1200"/>
              <a:buChar char="■"/>
              <a:defRPr sz="929"/>
            </a:lvl9pPr>
          </a:lstStyle>
          <a:p/>
        </p:txBody>
      </p:sp>
      <p:sp>
        <p:nvSpPr>
          <p:cNvPr id="76" name="Google Shape;76;p34"/>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77" name="Shape 77"/>
        <p:cNvGrpSpPr/>
        <p:nvPr/>
      </p:nvGrpSpPr>
      <p:grpSpPr>
        <a:xfrm>
          <a:off x="0" y="0"/>
          <a:ext cx="0" cy="0"/>
          <a:chOff x="0" y="0"/>
          <a:chExt cx="0" cy="0"/>
        </a:xfrm>
      </p:grpSpPr>
      <p:sp>
        <p:nvSpPr>
          <p:cNvPr id="78" name="Google Shape;78;p35"/>
          <p:cNvSpPr txBox="1"/>
          <p:nvPr>
            <p:ph type="title"/>
          </p:nvPr>
        </p:nvSpPr>
        <p:spPr>
          <a:xfrm>
            <a:off x="408542" y="348450"/>
            <a:ext cx="5306500" cy="3166582"/>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3716"/>
            </a:lvl1pPr>
            <a:lvl2pPr lvl="1" algn="l">
              <a:lnSpc>
                <a:spcPct val="100000"/>
              </a:lnSpc>
              <a:spcBef>
                <a:spcPts val="0"/>
              </a:spcBef>
              <a:spcAft>
                <a:spcPts val="0"/>
              </a:spcAft>
              <a:buSzPts val="4800"/>
              <a:buNone/>
              <a:defRPr sz="3716"/>
            </a:lvl2pPr>
            <a:lvl3pPr lvl="2" algn="l">
              <a:lnSpc>
                <a:spcPct val="100000"/>
              </a:lnSpc>
              <a:spcBef>
                <a:spcPts val="0"/>
              </a:spcBef>
              <a:spcAft>
                <a:spcPts val="0"/>
              </a:spcAft>
              <a:buSzPts val="4800"/>
              <a:buNone/>
              <a:defRPr sz="3716"/>
            </a:lvl3pPr>
            <a:lvl4pPr lvl="3" algn="l">
              <a:lnSpc>
                <a:spcPct val="100000"/>
              </a:lnSpc>
              <a:spcBef>
                <a:spcPts val="0"/>
              </a:spcBef>
              <a:spcAft>
                <a:spcPts val="0"/>
              </a:spcAft>
              <a:buSzPts val="4800"/>
              <a:buNone/>
              <a:defRPr sz="3716"/>
            </a:lvl4pPr>
            <a:lvl5pPr lvl="4" algn="l">
              <a:lnSpc>
                <a:spcPct val="100000"/>
              </a:lnSpc>
              <a:spcBef>
                <a:spcPts val="0"/>
              </a:spcBef>
              <a:spcAft>
                <a:spcPts val="0"/>
              </a:spcAft>
              <a:buSzPts val="4800"/>
              <a:buNone/>
              <a:defRPr sz="3716"/>
            </a:lvl5pPr>
            <a:lvl6pPr lvl="5" algn="l">
              <a:lnSpc>
                <a:spcPct val="100000"/>
              </a:lnSpc>
              <a:spcBef>
                <a:spcPts val="0"/>
              </a:spcBef>
              <a:spcAft>
                <a:spcPts val="0"/>
              </a:spcAft>
              <a:buSzPts val="4800"/>
              <a:buNone/>
              <a:defRPr sz="3716"/>
            </a:lvl6pPr>
            <a:lvl7pPr lvl="6" algn="l">
              <a:lnSpc>
                <a:spcPct val="100000"/>
              </a:lnSpc>
              <a:spcBef>
                <a:spcPts val="0"/>
              </a:spcBef>
              <a:spcAft>
                <a:spcPts val="0"/>
              </a:spcAft>
              <a:buSzPts val="4800"/>
              <a:buNone/>
              <a:defRPr sz="3716"/>
            </a:lvl7pPr>
            <a:lvl8pPr lvl="7" algn="l">
              <a:lnSpc>
                <a:spcPct val="100000"/>
              </a:lnSpc>
              <a:spcBef>
                <a:spcPts val="0"/>
              </a:spcBef>
              <a:spcAft>
                <a:spcPts val="0"/>
              </a:spcAft>
              <a:buSzPts val="4800"/>
              <a:buNone/>
              <a:defRPr sz="3716"/>
            </a:lvl8pPr>
            <a:lvl9pPr lvl="8" algn="l">
              <a:lnSpc>
                <a:spcPct val="100000"/>
              </a:lnSpc>
              <a:spcBef>
                <a:spcPts val="0"/>
              </a:spcBef>
              <a:spcAft>
                <a:spcPts val="0"/>
              </a:spcAft>
              <a:buSzPts val="4800"/>
              <a:buNone/>
              <a:defRPr sz="3716"/>
            </a:lvl9pPr>
          </a:lstStyle>
          <a:p/>
        </p:txBody>
      </p:sp>
      <p:sp>
        <p:nvSpPr>
          <p:cNvPr id="79" name="Google Shape;79;p35"/>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36"/>
          <p:cNvSpPr/>
          <p:nvPr/>
        </p:nvSpPr>
        <p:spPr>
          <a:xfrm>
            <a:off x="3810000" y="-97"/>
            <a:ext cx="3810000" cy="3981450"/>
          </a:xfrm>
          <a:prstGeom prst="rect">
            <a:avLst/>
          </a:prstGeom>
          <a:solidFill>
            <a:schemeClr val="lt2"/>
          </a:solidFill>
          <a:ln>
            <a:noFill/>
          </a:ln>
        </p:spPr>
        <p:txBody>
          <a:bodyPr anchorCtr="0" anchor="ctr" bIns="70750" lIns="70750" spcFirstLastPara="1" rIns="70750" wrap="square" tIns="707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084" u="none" cap="none" strike="noStrike">
              <a:solidFill>
                <a:srgbClr val="000000"/>
              </a:solidFill>
              <a:latin typeface="Arial"/>
              <a:ea typeface="Arial"/>
              <a:cs typeface="Arial"/>
              <a:sym typeface="Arial"/>
            </a:endParaRPr>
          </a:p>
        </p:txBody>
      </p:sp>
      <p:sp>
        <p:nvSpPr>
          <p:cNvPr id="82" name="Google Shape;82;p36"/>
          <p:cNvSpPr txBox="1"/>
          <p:nvPr>
            <p:ph type="title"/>
          </p:nvPr>
        </p:nvSpPr>
        <p:spPr>
          <a:xfrm>
            <a:off x="221250" y="954569"/>
            <a:ext cx="3371000" cy="114741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3250"/>
            </a:lvl1pPr>
            <a:lvl2pPr lvl="1" algn="ctr">
              <a:lnSpc>
                <a:spcPct val="100000"/>
              </a:lnSpc>
              <a:spcBef>
                <a:spcPts val="0"/>
              </a:spcBef>
              <a:spcAft>
                <a:spcPts val="0"/>
              </a:spcAft>
              <a:buSzPts val="4200"/>
              <a:buNone/>
              <a:defRPr sz="3250"/>
            </a:lvl2pPr>
            <a:lvl3pPr lvl="2" algn="ctr">
              <a:lnSpc>
                <a:spcPct val="100000"/>
              </a:lnSpc>
              <a:spcBef>
                <a:spcPts val="0"/>
              </a:spcBef>
              <a:spcAft>
                <a:spcPts val="0"/>
              </a:spcAft>
              <a:buSzPts val="4200"/>
              <a:buNone/>
              <a:defRPr sz="3250"/>
            </a:lvl3pPr>
            <a:lvl4pPr lvl="3" algn="ctr">
              <a:lnSpc>
                <a:spcPct val="100000"/>
              </a:lnSpc>
              <a:spcBef>
                <a:spcPts val="0"/>
              </a:spcBef>
              <a:spcAft>
                <a:spcPts val="0"/>
              </a:spcAft>
              <a:buSzPts val="4200"/>
              <a:buNone/>
              <a:defRPr sz="3250"/>
            </a:lvl4pPr>
            <a:lvl5pPr lvl="4" algn="ctr">
              <a:lnSpc>
                <a:spcPct val="100000"/>
              </a:lnSpc>
              <a:spcBef>
                <a:spcPts val="0"/>
              </a:spcBef>
              <a:spcAft>
                <a:spcPts val="0"/>
              </a:spcAft>
              <a:buSzPts val="4200"/>
              <a:buNone/>
              <a:defRPr sz="3250"/>
            </a:lvl5pPr>
            <a:lvl6pPr lvl="5" algn="ctr">
              <a:lnSpc>
                <a:spcPct val="100000"/>
              </a:lnSpc>
              <a:spcBef>
                <a:spcPts val="0"/>
              </a:spcBef>
              <a:spcAft>
                <a:spcPts val="0"/>
              </a:spcAft>
              <a:buSzPts val="4200"/>
              <a:buNone/>
              <a:defRPr sz="3250"/>
            </a:lvl6pPr>
            <a:lvl7pPr lvl="6" algn="ctr">
              <a:lnSpc>
                <a:spcPct val="100000"/>
              </a:lnSpc>
              <a:spcBef>
                <a:spcPts val="0"/>
              </a:spcBef>
              <a:spcAft>
                <a:spcPts val="0"/>
              </a:spcAft>
              <a:buSzPts val="4200"/>
              <a:buNone/>
              <a:defRPr sz="3250"/>
            </a:lvl7pPr>
            <a:lvl8pPr lvl="7" algn="ctr">
              <a:lnSpc>
                <a:spcPct val="100000"/>
              </a:lnSpc>
              <a:spcBef>
                <a:spcPts val="0"/>
              </a:spcBef>
              <a:spcAft>
                <a:spcPts val="0"/>
              </a:spcAft>
              <a:buSzPts val="4200"/>
              <a:buNone/>
              <a:defRPr sz="3250"/>
            </a:lvl8pPr>
            <a:lvl9pPr lvl="8" algn="ctr">
              <a:lnSpc>
                <a:spcPct val="100000"/>
              </a:lnSpc>
              <a:spcBef>
                <a:spcPts val="0"/>
              </a:spcBef>
              <a:spcAft>
                <a:spcPts val="0"/>
              </a:spcAft>
              <a:buSzPts val="4200"/>
              <a:buNone/>
              <a:defRPr sz="3250"/>
            </a:lvl9pPr>
          </a:lstStyle>
          <a:p/>
        </p:txBody>
      </p:sp>
      <p:sp>
        <p:nvSpPr>
          <p:cNvPr id="83" name="Google Shape;83;p36"/>
          <p:cNvSpPr txBox="1"/>
          <p:nvPr>
            <p:ph idx="1" type="subTitle"/>
          </p:nvPr>
        </p:nvSpPr>
        <p:spPr>
          <a:xfrm>
            <a:off x="221250" y="2169788"/>
            <a:ext cx="3371000" cy="956059"/>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1626"/>
            </a:lvl1pPr>
            <a:lvl2pPr lvl="1" algn="ctr">
              <a:lnSpc>
                <a:spcPct val="100000"/>
              </a:lnSpc>
              <a:spcBef>
                <a:spcPts val="0"/>
              </a:spcBef>
              <a:spcAft>
                <a:spcPts val="0"/>
              </a:spcAft>
              <a:buSzPts val="2100"/>
              <a:buNone/>
              <a:defRPr sz="1626"/>
            </a:lvl2pPr>
            <a:lvl3pPr lvl="2" algn="ctr">
              <a:lnSpc>
                <a:spcPct val="100000"/>
              </a:lnSpc>
              <a:spcBef>
                <a:spcPts val="0"/>
              </a:spcBef>
              <a:spcAft>
                <a:spcPts val="0"/>
              </a:spcAft>
              <a:buSzPts val="2100"/>
              <a:buNone/>
              <a:defRPr sz="1626"/>
            </a:lvl3pPr>
            <a:lvl4pPr lvl="3" algn="ctr">
              <a:lnSpc>
                <a:spcPct val="100000"/>
              </a:lnSpc>
              <a:spcBef>
                <a:spcPts val="0"/>
              </a:spcBef>
              <a:spcAft>
                <a:spcPts val="0"/>
              </a:spcAft>
              <a:buSzPts val="2100"/>
              <a:buNone/>
              <a:defRPr sz="1626"/>
            </a:lvl4pPr>
            <a:lvl5pPr lvl="4" algn="ctr">
              <a:lnSpc>
                <a:spcPct val="100000"/>
              </a:lnSpc>
              <a:spcBef>
                <a:spcPts val="0"/>
              </a:spcBef>
              <a:spcAft>
                <a:spcPts val="0"/>
              </a:spcAft>
              <a:buSzPts val="2100"/>
              <a:buNone/>
              <a:defRPr sz="1626"/>
            </a:lvl5pPr>
            <a:lvl6pPr lvl="5" algn="ctr">
              <a:lnSpc>
                <a:spcPct val="100000"/>
              </a:lnSpc>
              <a:spcBef>
                <a:spcPts val="0"/>
              </a:spcBef>
              <a:spcAft>
                <a:spcPts val="0"/>
              </a:spcAft>
              <a:buSzPts val="2100"/>
              <a:buNone/>
              <a:defRPr sz="1626"/>
            </a:lvl6pPr>
            <a:lvl7pPr lvl="6" algn="ctr">
              <a:lnSpc>
                <a:spcPct val="100000"/>
              </a:lnSpc>
              <a:spcBef>
                <a:spcPts val="0"/>
              </a:spcBef>
              <a:spcAft>
                <a:spcPts val="0"/>
              </a:spcAft>
              <a:buSzPts val="2100"/>
              <a:buNone/>
              <a:defRPr sz="1626"/>
            </a:lvl7pPr>
            <a:lvl8pPr lvl="7" algn="ctr">
              <a:lnSpc>
                <a:spcPct val="100000"/>
              </a:lnSpc>
              <a:spcBef>
                <a:spcPts val="0"/>
              </a:spcBef>
              <a:spcAft>
                <a:spcPts val="0"/>
              </a:spcAft>
              <a:buSzPts val="2100"/>
              <a:buNone/>
              <a:defRPr sz="1626"/>
            </a:lvl8pPr>
            <a:lvl9pPr lvl="8" algn="ctr">
              <a:lnSpc>
                <a:spcPct val="100000"/>
              </a:lnSpc>
              <a:spcBef>
                <a:spcPts val="0"/>
              </a:spcBef>
              <a:spcAft>
                <a:spcPts val="0"/>
              </a:spcAft>
              <a:buSzPts val="2100"/>
              <a:buNone/>
              <a:defRPr sz="1626"/>
            </a:lvl9pPr>
          </a:lstStyle>
          <a:p/>
        </p:txBody>
      </p:sp>
      <p:sp>
        <p:nvSpPr>
          <p:cNvPr id="84" name="Google Shape;84;p36"/>
          <p:cNvSpPr txBox="1"/>
          <p:nvPr>
            <p:ph idx="2" type="body"/>
          </p:nvPr>
        </p:nvSpPr>
        <p:spPr>
          <a:xfrm>
            <a:off x="4116250" y="560488"/>
            <a:ext cx="3197500" cy="2860281"/>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85" name="Google Shape;85;p36"/>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86" name="Shape 86"/>
        <p:cNvGrpSpPr/>
        <p:nvPr/>
      </p:nvGrpSpPr>
      <p:grpSpPr>
        <a:xfrm>
          <a:off x="0" y="0"/>
          <a:ext cx="0" cy="0"/>
          <a:chOff x="0" y="0"/>
          <a:chExt cx="0" cy="0"/>
        </a:xfrm>
      </p:grpSpPr>
      <p:sp>
        <p:nvSpPr>
          <p:cNvPr id="87" name="Google Shape;87;p37"/>
          <p:cNvSpPr txBox="1"/>
          <p:nvPr>
            <p:ph idx="1" type="body"/>
          </p:nvPr>
        </p:nvSpPr>
        <p:spPr>
          <a:xfrm>
            <a:off x="259750" y="3274779"/>
            <a:ext cx="4999000" cy="468392"/>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88" name="Google Shape;88;p37"/>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89" name="Shape 89"/>
        <p:cNvGrpSpPr/>
        <p:nvPr/>
      </p:nvGrpSpPr>
      <p:grpSpPr>
        <a:xfrm>
          <a:off x="0" y="0"/>
          <a:ext cx="0" cy="0"/>
          <a:chOff x="0" y="0"/>
          <a:chExt cx="0" cy="0"/>
        </a:xfrm>
      </p:grpSpPr>
      <p:sp>
        <p:nvSpPr>
          <p:cNvPr id="90" name="Google Shape;90;p38"/>
          <p:cNvSpPr txBox="1"/>
          <p:nvPr>
            <p:ph type="title"/>
          </p:nvPr>
        </p:nvSpPr>
        <p:spPr>
          <a:xfrm>
            <a:off x="259750" y="856223"/>
            <a:ext cx="7100500" cy="1519894"/>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9289"/>
            </a:lvl1pPr>
            <a:lvl2pPr lvl="1" algn="ctr">
              <a:lnSpc>
                <a:spcPct val="100000"/>
              </a:lnSpc>
              <a:spcBef>
                <a:spcPts val="0"/>
              </a:spcBef>
              <a:spcAft>
                <a:spcPts val="0"/>
              </a:spcAft>
              <a:buSzPts val="12000"/>
              <a:buNone/>
              <a:defRPr sz="9289"/>
            </a:lvl2pPr>
            <a:lvl3pPr lvl="2" algn="ctr">
              <a:lnSpc>
                <a:spcPct val="100000"/>
              </a:lnSpc>
              <a:spcBef>
                <a:spcPts val="0"/>
              </a:spcBef>
              <a:spcAft>
                <a:spcPts val="0"/>
              </a:spcAft>
              <a:buSzPts val="12000"/>
              <a:buNone/>
              <a:defRPr sz="9289"/>
            </a:lvl3pPr>
            <a:lvl4pPr lvl="3" algn="ctr">
              <a:lnSpc>
                <a:spcPct val="100000"/>
              </a:lnSpc>
              <a:spcBef>
                <a:spcPts val="0"/>
              </a:spcBef>
              <a:spcAft>
                <a:spcPts val="0"/>
              </a:spcAft>
              <a:buSzPts val="12000"/>
              <a:buNone/>
              <a:defRPr sz="9289"/>
            </a:lvl4pPr>
            <a:lvl5pPr lvl="4" algn="ctr">
              <a:lnSpc>
                <a:spcPct val="100000"/>
              </a:lnSpc>
              <a:spcBef>
                <a:spcPts val="0"/>
              </a:spcBef>
              <a:spcAft>
                <a:spcPts val="0"/>
              </a:spcAft>
              <a:buSzPts val="12000"/>
              <a:buNone/>
              <a:defRPr sz="9289"/>
            </a:lvl5pPr>
            <a:lvl6pPr lvl="5" algn="ctr">
              <a:lnSpc>
                <a:spcPct val="100000"/>
              </a:lnSpc>
              <a:spcBef>
                <a:spcPts val="0"/>
              </a:spcBef>
              <a:spcAft>
                <a:spcPts val="0"/>
              </a:spcAft>
              <a:buSzPts val="12000"/>
              <a:buNone/>
              <a:defRPr sz="9289"/>
            </a:lvl6pPr>
            <a:lvl7pPr lvl="6" algn="ctr">
              <a:lnSpc>
                <a:spcPct val="100000"/>
              </a:lnSpc>
              <a:spcBef>
                <a:spcPts val="0"/>
              </a:spcBef>
              <a:spcAft>
                <a:spcPts val="0"/>
              </a:spcAft>
              <a:buSzPts val="12000"/>
              <a:buNone/>
              <a:defRPr sz="9289"/>
            </a:lvl7pPr>
            <a:lvl8pPr lvl="7" algn="ctr">
              <a:lnSpc>
                <a:spcPct val="100000"/>
              </a:lnSpc>
              <a:spcBef>
                <a:spcPts val="0"/>
              </a:spcBef>
              <a:spcAft>
                <a:spcPts val="0"/>
              </a:spcAft>
              <a:buSzPts val="12000"/>
              <a:buNone/>
              <a:defRPr sz="9289"/>
            </a:lvl8pPr>
            <a:lvl9pPr lvl="8" algn="ctr">
              <a:lnSpc>
                <a:spcPct val="100000"/>
              </a:lnSpc>
              <a:spcBef>
                <a:spcPts val="0"/>
              </a:spcBef>
              <a:spcAft>
                <a:spcPts val="0"/>
              </a:spcAft>
              <a:buSzPts val="12000"/>
              <a:buNone/>
              <a:defRPr sz="9289"/>
            </a:lvl9pPr>
          </a:lstStyle>
          <a:p/>
        </p:txBody>
      </p:sp>
      <p:sp>
        <p:nvSpPr>
          <p:cNvPr id="91" name="Google Shape;91;p38"/>
          <p:cNvSpPr txBox="1"/>
          <p:nvPr>
            <p:ph idx="1" type="body"/>
          </p:nvPr>
        </p:nvSpPr>
        <p:spPr>
          <a:xfrm>
            <a:off x="259750" y="2440055"/>
            <a:ext cx="7100500" cy="1006916"/>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92" name="Google Shape;92;p38"/>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39"/>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28"/>
          <p:cNvSpPr txBox="1"/>
          <p:nvPr>
            <p:ph type="title"/>
          </p:nvPr>
        </p:nvSpPr>
        <p:spPr>
          <a:xfrm>
            <a:off x="259750" y="344482"/>
            <a:ext cx="7100500" cy="443312"/>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p28"/>
          <p:cNvSpPr txBox="1"/>
          <p:nvPr>
            <p:ph idx="1" type="body"/>
          </p:nvPr>
        </p:nvSpPr>
        <p:spPr>
          <a:xfrm>
            <a:off x="259750" y="892101"/>
            <a:ext cx="7100500" cy="2644547"/>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53" name="Google Shape;53;p28"/>
          <p:cNvSpPr txBox="1"/>
          <p:nvPr>
            <p:ph idx="12" type="sldNum"/>
          </p:nvPr>
        </p:nvSpPr>
        <p:spPr>
          <a:xfrm>
            <a:off x="7060382" y="3609675"/>
            <a:ext cx="457250" cy="304676"/>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774"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8.png"/><Relationship Id="rId4" Type="http://schemas.openxmlformats.org/officeDocument/2006/relationships/image" Target="../media/image9.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gf89bd3b56d_3_0"/>
          <p:cNvSpPr txBox="1"/>
          <p:nvPr/>
        </p:nvSpPr>
        <p:spPr>
          <a:xfrm>
            <a:off x="3601350" y="431675"/>
            <a:ext cx="3838500" cy="1950696"/>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ЕАБКЖ ҚҰРАЛДАРЫ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t/>
            </a:r>
            <a:endParaRPr b="1" i="0" sz="3700" u="none" cap="none" strike="noStrike">
              <a:solidFill>
                <a:srgbClr val="004993"/>
              </a:solidFill>
              <a:latin typeface="Open Sans"/>
              <a:ea typeface="Open Sans"/>
              <a:cs typeface="Open Sans"/>
              <a:sym typeface="Open Sans"/>
            </a:endParaRPr>
          </a:p>
        </p:txBody>
      </p:sp>
      <p:sp>
        <p:nvSpPr>
          <p:cNvPr id="100" name="Google Shape;100;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gf89bd3b56d_3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102" name="Google Shape;102;gf89bd3b56d_3_0"/>
          <p:cNvSpPr txBox="1"/>
          <p:nvPr/>
        </p:nvSpPr>
        <p:spPr>
          <a:xfrm>
            <a:off x="1392350" y="5699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chemeClr val="lt1"/>
                </a:solidFill>
                <a:latin typeface="Open Sans"/>
                <a:ea typeface="Open Sans"/>
                <a:cs typeface="Open Sans"/>
                <a:sym typeface="Open Sans"/>
              </a:rPr>
              <a:t>АБР</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lang="en" sz="2300">
                <a:solidFill>
                  <a:schemeClr val="lt1"/>
                </a:solidFill>
                <a:latin typeface="Open Sans"/>
                <a:ea typeface="Open Sans"/>
                <a:cs typeface="Open Sans"/>
                <a:sym typeface="Open Sans"/>
              </a:rPr>
              <a:t>НЕГІЗДЕРІ</a:t>
            </a:r>
            <a:endParaRPr b="0" i="0" sz="2300" u="none" cap="none" strike="noStrike">
              <a:solidFill>
                <a:schemeClr val="lt1"/>
              </a:solidFill>
              <a:latin typeface="Open Sans"/>
              <a:ea typeface="Open Sans"/>
              <a:cs typeface="Open Sans"/>
              <a:sym typeface="Open Sans"/>
            </a:endParaRPr>
          </a:p>
        </p:txBody>
      </p:sp>
      <p:cxnSp>
        <p:nvCxnSpPr>
          <p:cNvPr id="103" name="Google Shape;103;gf89bd3b56d_3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05" name="Google Shape;105;gf89bd3b56d_3_0"/>
          <p:cNvSpPr txBox="1"/>
          <p:nvPr/>
        </p:nvSpPr>
        <p:spPr>
          <a:xfrm>
            <a:off x="322900" y="2433300"/>
            <a:ext cx="6988500" cy="1519808"/>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004993"/>
                </a:solidFill>
                <a:latin typeface="Open Sans"/>
                <a:ea typeface="Open Sans"/>
                <a:cs typeface="Open Sans"/>
                <a:sym typeface="Open Sans"/>
              </a:rPr>
              <a:t>Біздің үлгілерімізді ашық білім беруді ілгерілету үшін пайдаланыңыз</a:t>
            </a:r>
            <a:endParaRPr b="1" i="0" sz="21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3700"/>
              <a:buFont typeface="Arial"/>
              <a:buNone/>
            </a:pPr>
            <a:r>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3700"/>
              <a:buFont typeface="Arial"/>
              <a:buNone/>
            </a:pPr>
            <a:r>
              <a:t/>
            </a:r>
            <a:endParaRPr b="1" i="0" sz="2100" u="none" cap="none" strike="noStrike">
              <a:solidFill>
                <a:srgbClr val="004993"/>
              </a:solidFill>
              <a:latin typeface="Open Sans"/>
              <a:ea typeface="Open Sans"/>
              <a:cs typeface="Open Sans"/>
              <a:sym typeface="Open Sans"/>
            </a:endParaRPr>
          </a:p>
        </p:txBody>
      </p:sp>
      <p:pic>
        <p:nvPicPr>
          <p:cNvPr id="106" name="Google Shape;106;gf89bd3b56d_3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107" name="Google Shape;107;gf89bd3b56d_3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8" name="Shape 208"/>
        <p:cNvGrpSpPr/>
        <p:nvPr/>
      </p:nvGrpSpPr>
      <p:grpSpPr>
        <a:xfrm>
          <a:off x="0" y="0"/>
          <a:ext cx="0" cy="0"/>
          <a:chOff x="0" y="0"/>
          <a:chExt cx="0" cy="0"/>
        </a:xfrm>
      </p:grpSpPr>
      <p:sp>
        <p:nvSpPr>
          <p:cNvPr id="209" name="Google Shape;209;p7"/>
          <p:cNvSpPr txBox="1"/>
          <p:nvPr/>
        </p:nvSpPr>
        <p:spPr>
          <a:xfrm>
            <a:off x="1819200" y="539725"/>
            <a:ext cx="5150100" cy="47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100"/>
              <a:buFont typeface="Arial"/>
              <a:buNone/>
            </a:pPr>
            <a:r>
              <a:rPr b="1" i="0" lang="en" sz="2100" u="none" cap="none" strike="noStrike">
                <a:solidFill>
                  <a:srgbClr val="004993"/>
                </a:solidFill>
                <a:latin typeface="Open Sans"/>
                <a:ea typeface="Open Sans"/>
                <a:cs typeface="Open Sans"/>
                <a:sym typeface="Open Sans"/>
              </a:rPr>
              <a:t>Ашық білім беру ресурстары (АБР):</a:t>
            </a:r>
            <a:endParaRPr b="0" i="0" sz="2100" u="none" cap="none" strike="noStrike">
              <a:solidFill>
                <a:srgbClr val="000000"/>
              </a:solidFill>
              <a:latin typeface="Arial"/>
              <a:ea typeface="Arial"/>
              <a:cs typeface="Arial"/>
              <a:sym typeface="Arial"/>
            </a:endParaRPr>
          </a:p>
        </p:txBody>
      </p:sp>
      <p:sp>
        <p:nvSpPr>
          <p:cNvPr id="210" name="Google Shape;21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1" name="Google Shape;211;p7"/>
          <p:cNvSpPr txBox="1"/>
          <p:nvPr/>
        </p:nvSpPr>
        <p:spPr>
          <a:xfrm>
            <a:off x="1819200" y="1285832"/>
            <a:ext cx="4972800" cy="16047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004993"/>
                </a:solidFill>
                <a:latin typeface="Open Sans"/>
                <a:ea typeface="Open Sans"/>
                <a:cs typeface="Open Sans"/>
                <a:sym typeface="Open Sans"/>
              </a:rPr>
              <a:t>"мүмкіндігі шектеулі адамдарды және оқшауланған немесе қолайсыз жағдайдағы топтарға жататын адамдарды қоса алғанда, барлық адамдар үшін кез келген уақытта және кез келген жерде қолжетімді болуға тиіс.”</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212" name="Google Shape;212;p7"/>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213" name="Google Shape;213;p7"/>
          <p:cNvSpPr txBox="1"/>
          <p:nvPr/>
        </p:nvSpPr>
        <p:spPr>
          <a:xfrm>
            <a:off x="334613" y="318664"/>
            <a:ext cx="2055600" cy="123107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FFFFFF"/>
                </a:solidFill>
                <a:latin typeface="Open Sans"/>
                <a:ea typeface="Open Sans"/>
                <a:cs typeface="Open Sans"/>
                <a:sym typeface="Open Sans"/>
              </a:rPr>
              <a:t>АБР</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FFFFFF"/>
                </a:solidFill>
                <a:latin typeface="Open Sans"/>
                <a:ea typeface="Open Sans"/>
                <a:cs typeface="Open Sans"/>
                <a:sym typeface="Open Sans"/>
              </a:rPr>
              <a:t>негіздері</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1" i="0" sz="1600" u="none" cap="none" strike="noStrike">
              <a:solidFill>
                <a:schemeClr val="lt1"/>
              </a:solidFill>
              <a:latin typeface="Open Sans"/>
              <a:ea typeface="Open Sans"/>
              <a:cs typeface="Open Sans"/>
              <a:sym typeface="Open Sans"/>
            </a:endParaRPr>
          </a:p>
        </p:txBody>
      </p:sp>
      <p:cxnSp>
        <p:nvCxnSpPr>
          <p:cNvPr id="214" name="Google Shape;214;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5" name="Google Shape;215;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216" name="Google Shape;216;p7"/>
          <p:cNvSpPr txBox="1"/>
          <p:nvPr/>
        </p:nvSpPr>
        <p:spPr>
          <a:xfrm>
            <a:off x="1744732" y="2989765"/>
            <a:ext cx="5515200" cy="4884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1084"/>
              <a:buFont typeface="Arial"/>
              <a:buNone/>
            </a:pPr>
            <a:r>
              <a:rPr b="1" i="0" lang="en" sz="1084"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084"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61"/>
              <a:buFont typeface="Arial"/>
              <a:buNone/>
            </a:pPr>
            <a:r>
              <a:rPr b="0" i="0" lang="en" sz="1161" u="sng" cap="none" strike="noStrike">
                <a:solidFill>
                  <a:schemeClr val="hlink"/>
                </a:solidFill>
                <a:latin typeface="Open Sans"/>
                <a:ea typeface="Open Sans"/>
                <a:cs typeface="Open Sans"/>
                <a:sym typeface="Open Sans"/>
                <a:hlinkClick r:id="rId5"/>
              </a:rPr>
              <a:t>https://tinyurl.com/openedrec</a:t>
            </a:r>
            <a:r>
              <a:rPr b="0" i="0" lang="en" sz="1161" u="none" cap="none" strike="noStrike">
                <a:solidFill>
                  <a:srgbClr val="45BEDF"/>
                </a:solidFill>
                <a:latin typeface="Open Sans"/>
                <a:ea typeface="Open Sans"/>
                <a:cs typeface="Open Sans"/>
                <a:sym typeface="Open Sans"/>
              </a:rPr>
              <a:t> </a:t>
            </a:r>
            <a:endParaRPr b="1" i="0" sz="1084"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0" name="Shape 220"/>
        <p:cNvGrpSpPr/>
        <p:nvPr/>
      </p:nvGrpSpPr>
      <p:grpSpPr>
        <a:xfrm>
          <a:off x="0" y="0"/>
          <a:ext cx="0" cy="0"/>
          <a:chOff x="0" y="0"/>
          <a:chExt cx="0" cy="0"/>
        </a:xfrm>
      </p:grpSpPr>
      <p:sp>
        <p:nvSpPr>
          <p:cNvPr id="221" name="Google Shape;221;p8"/>
          <p:cNvSpPr txBox="1"/>
          <p:nvPr/>
        </p:nvSpPr>
        <p:spPr>
          <a:xfrm>
            <a:off x="1864425" y="539725"/>
            <a:ext cx="5275800" cy="473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100"/>
              <a:buFont typeface="Arial"/>
              <a:buNone/>
            </a:pPr>
            <a:r>
              <a:rPr b="1" i="0" lang="en" sz="2100" u="none" cap="none" strike="noStrike">
                <a:solidFill>
                  <a:srgbClr val="004993"/>
                </a:solidFill>
                <a:latin typeface="Open Sans"/>
                <a:ea typeface="Open Sans"/>
                <a:cs typeface="Open Sans"/>
                <a:sym typeface="Open Sans"/>
              </a:rPr>
              <a:t>Ашық білім беру ресурстары (АБР): </a:t>
            </a:r>
            <a:endParaRPr b="1" i="0" sz="2100" u="none" cap="none" strike="noStrike">
              <a:solidFill>
                <a:srgbClr val="004993"/>
              </a:solidFill>
              <a:latin typeface="Open Sans"/>
              <a:ea typeface="Open Sans"/>
              <a:cs typeface="Open Sans"/>
              <a:sym typeface="Open Sans"/>
            </a:endParaRPr>
          </a:p>
        </p:txBody>
      </p:sp>
      <p:sp>
        <p:nvSpPr>
          <p:cNvPr id="222" name="Google Shape;222;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3" name="Google Shape;223;p8"/>
          <p:cNvSpPr txBox="1"/>
          <p:nvPr/>
        </p:nvSpPr>
        <p:spPr>
          <a:xfrm>
            <a:off x="1838075" y="1285823"/>
            <a:ext cx="4743300" cy="16047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004993"/>
                </a:solidFill>
                <a:latin typeface="Open Sans"/>
                <a:ea typeface="Open Sans"/>
                <a:cs typeface="Open Sans"/>
                <a:sym typeface="Open Sans"/>
              </a:rPr>
              <a:t>"жекелеген білім алушылардың қажеттіліктерін қанағаттандыруға және гендерлік теңдікке тиімді жәрдемдесуге, сондай-ақ инновациялық педагогикалық, дидактикалық және әдіснамалық тәсілдерді ынталандыруға көмектесе алады".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8"/>
          <p:cNvSpPr txBox="1"/>
          <p:nvPr/>
        </p:nvSpPr>
        <p:spPr>
          <a:xfrm>
            <a:off x="1984188" y="2863160"/>
            <a:ext cx="68103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t/>
            </a:r>
            <a:endParaRPr b="1" i="0" sz="1400" u="none" cap="none" strike="noStrike">
              <a:solidFill>
                <a:srgbClr val="000000"/>
              </a:solidFill>
              <a:latin typeface="Open Sans"/>
              <a:ea typeface="Open Sans"/>
              <a:cs typeface="Open Sans"/>
              <a:sym typeface="Open Sans"/>
            </a:endParaRPr>
          </a:p>
        </p:txBody>
      </p:sp>
      <p:cxnSp>
        <p:nvCxnSpPr>
          <p:cNvPr id="225" name="Google Shape;225;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6" name="Google Shape;226;p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pic>
        <p:nvPicPr>
          <p:cNvPr id="227" name="Google Shape;227;p8"/>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228" name="Google Shape;228;p8"/>
          <p:cNvSpPr txBox="1"/>
          <p:nvPr/>
        </p:nvSpPr>
        <p:spPr>
          <a:xfrm>
            <a:off x="334613" y="318664"/>
            <a:ext cx="2055600" cy="1231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FFFFFF"/>
                </a:solidFill>
                <a:latin typeface="Open Sans"/>
                <a:ea typeface="Open Sans"/>
                <a:cs typeface="Open Sans"/>
                <a:sym typeface="Open Sans"/>
              </a:rPr>
              <a:t>АБР</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FFFFFF"/>
                </a:solidFill>
                <a:latin typeface="Open Sans"/>
                <a:ea typeface="Open Sans"/>
                <a:cs typeface="Open Sans"/>
                <a:sym typeface="Open Sans"/>
              </a:rPr>
              <a:t>негіздері</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1" i="0" sz="1600" u="none" cap="none" strike="noStrike">
              <a:solidFill>
                <a:schemeClr val="lt1"/>
              </a:solidFill>
              <a:latin typeface="Open Sans"/>
              <a:ea typeface="Open Sans"/>
              <a:cs typeface="Open Sans"/>
              <a:sym typeface="Open Sans"/>
            </a:endParaRPr>
          </a:p>
        </p:txBody>
      </p:sp>
      <p:sp>
        <p:nvSpPr>
          <p:cNvPr id="229" name="Google Shape;229;p8"/>
          <p:cNvSpPr txBox="1"/>
          <p:nvPr/>
        </p:nvSpPr>
        <p:spPr>
          <a:xfrm>
            <a:off x="1744732" y="2989765"/>
            <a:ext cx="5515200" cy="4884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1084"/>
              <a:buFont typeface="Arial"/>
              <a:buNone/>
            </a:pPr>
            <a:r>
              <a:rPr b="1" i="0" lang="en" sz="1084"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084"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61"/>
              <a:buFont typeface="Arial"/>
              <a:buNone/>
            </a:pPr>
            <a:r>
              <a:rPr b="0" i="0" lang="en" sz="1161" u="sng" cap="none" strike="noStrike">
                <a:solidFill>
                  <a:schemeClr val="hlink"/>
                </a:solidFill>
                <a:latin typeface="Open Sans"/>
                <a:ea typeface="Open Sans"/>
                <a:cs typeface="Open Sans"/>
                <a:sym typeface="Open Sans"/>
                <a:hlinkClick r:id="rId5"/>
              </a:rPr>
              <a:t>https://tinyurl.com/openedrec</a:t>
            </a:r>
            <a:r>
              <a:rPr b="0" i="0" lang="en" sz="1161" u="none" cap="none" strike="noStrike">
                <a:solidFill>
                  <a:srgbClr val="45BEDF"/>
                </a:solidFill>
                <a:latin typeface="Open Sans"/>
                <a:ea typeface="Open Sans"/>
                <a:cs typeface="Open Sans"/>
                <a:sym typeface="Open Sans"/>
              </a:rPr>
              <a:t> </a:t>
            </a:r>
            <a:endParaRPr b="1" i="0" sz="1084"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3" name="Shape 233"/>
        <p:cNvGrpSpPr/>
        <p:nvPr/>
      </p:nvGrpSpPr>
      <p:grpSpPr>
        <a:xfrm>
          <a:off x="0" y="0"/>
          <a:ext cx="0" cy="0"/>
          <a:chOff x="0" y="0"/>
          <a:chExt cx="0" cy="0"/>
        </a:xfrm>
      </p:grpSpPr>
      <p:sp>
        <p:nvSpPr>
          <p:cNvPr id="234" name="Google Shape;234;p9"/>
          <p:cNvSpPr txBox="1"/>
          <p:nvPr/>
        </p:nvSpPr>
        <p:spPr>
          <a:xfrm>
            <a:off x="1755600" y="177925"/>
            <a:ext cx="5720400" cy="1197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700"/>
              <a:buFont typeface="Arial"/>
              <a:buNone/>
            </a:pPr>
            <a:r>
              <a:rPr b="1" i="0" lang="en" sz="1700" u="none" cap="none" strike="noStrike">
                <a:solidFill>
                  <a:srgbClr val="004993"/>
                </a:solidFill>
                <a:latin typeface="Open Sans"/>
                <a:ea typeface="Open Sans"/>
                <a:cs typeface="Open Sans"/>
                <a:sym typeface="Open Sans"/>
              </a:rPr>
              <a:t>Ашық білім беру </a:t>
            </a:r>
            <a:r>
              <a:rPr b="1" i="0" lang="en" sz="1700" u="none" cap="none" strike="noStrike">
                <a:solidFill>
                  <a:srgbClr val="45BEDF"/>
                </a:solidFill>
                <a:latin typeface="Open Sans"/>
                <a:ea typeface="Open Sans"/>
                <a:cs typeface="Open Sans"/>
                <a:sym typeface="Open Sans"/>
              </a:rPr>
              <a:t>=</a:t>
            </a:r>
            <a:r>
              <a:rPr b="1" i="0" lang="en" sz="1700" u="none" cap="none" strike="noStrike">
                <a:solidFill>
                  <a:srgbClr val="004993"/>
                </a:solidFill>
                <a:latin typeface="Open Sans"/>
                <a:ea typeface="Open Sans"/>
                <a:cs typeface="Open Sans"/>
                <a:sym typeface="Open Sans"/>
              </a:rPr>
              <a:t> Ашық білім беру ресурстары (АБР) </a:t>
            </a:r>
            <a:r>
              <a:rPr b="1" i="0" lang="en" sz="1700" u="none" cap="none" strike="noStrike">
                <a:solidFill>
                  <a:srgbClr val="45BEDF"/>
                </a:solidFill>
                <a:latin typeface="Open Sans"/>
                <a:ea typeface="Open Sans"/>
                <a:cs typeface="Open Sans"/>
                <a:sym typeface="Open Sans"/>
              </a:rPr>
              <a:t>+</a:t>
            </a:r>
            <a:r>
              <a:rPr b="1" i="0" lang="en" sz="1700" u="none" cap="none" strike="noStrike">
                <a:solidFill>
                  <a:srgbClr val="004993"/>
                </a:solidFill>
                <a:latin typeface="Open Sans"/>
                <a:ea typeface="Open Sans"/>
                <a:cs typeface="Open Sans"/>
                <a:sym typeface="Open Sans"/>
              </a:rPr>
              <a:t> тиісті педагогикалық әдістемелер </a:t>
            </a:r>
            <a:r>
              <a:rPr b="1" i="0" lang="en" sz="1700" u="none" cap="none" strike="noStrike">
                <a:solidFill>
                  <a:srgbClr val="45BEDF"/>
                </a:solidFill>
                <a:latin typeface="Open Sans"/>
                <a:ea typeface="Open Sans"/>
                <a:cs typeface="Open Sans"/>
                <a:sym typeface="Open Sans"/>
              </a:rPr>
              <a:t>+</a:t>
            </a:r>
            <a:r>
              <a:rPr b="1" i="0" lang="en" sz="1700" u="none" cap="none" strike="noStrike">
                <a:solidFill>
                  <a:srgbClr val="004993"/>
                </a:solidFill>
                <a:latin typeface="Open Sans"/>
                <a:ea typeface="Open Sans"/>
                <a:cs typeface="Open Sans"/>
                <a:sym typeface="Open Sans"/>
              </a:rPr>
              <a:t> оқытудың дұрыс тұжырымдалған мақсаттары </a:t>
            </a:r>
            <a:r>
              <a:rPr b="1" i="0" lang="en" sz="1700" u="none" cap="none" strike="noStrike">
                <a:solidFill>
                  <a:srgbClr val="45BEDF"/>
                </a:solidFill>
                <a:latin typeface="Open Sans"/>
                <a:ea typeface="Open Sans"/>
                <a:cs typeface="Open Sans"/>
                <a:sym typeface="Open Sans"/>
              </a:rPr>
              <a:t>+</a:t>
            </a:r>
            <a:r>
              <a:rPr b="1" i="0" lang="en" sz="1700" u="none" cap="none" strike="noStrike">
                <a:solidFill>
                  <a:srgbClr val="004993"/>
                </a:solidFill>
                <a:latin typeface="Open Sans"/>
                <a:ea typeface="Open Sans"/>
                <a:cs typeface="Open Sans"/>
                <a:sym typeface="Open Sans"/>
              </a:rPr>
              <a:t> оқу іс-шараларының әртүрлілігі </a:t>
            </a:r>
            <a:r>
              <a:rPr b="1" i="0" lang="en" sz="1700" u="none" cap="none" strike="noStrike">
                <a:solidFill>
                  <a:srgbClr val="45BEDF"/>
                </a:solidFill>
                <a:latin typeface="Open Sans"/>
                <a:ea typeface="Open Sans"/>
                <a:cs typeface="Open Sans"/>
                <a:sym typeface="Open Sans"/>
              </a:rPr>
              <a:t>= </a:t>
            </a:r>
            <a:endParaRPr b="0" i="0" sz="1700" u="none" cap="none" strike="noStrike">
              <a:solidFill>
                <a:srgbClr val="000000"/>
              </a:solidFill>
              <a:latin typeface="Arial"/>
              <a:ea typeface="Arial"/>
              <a:cs typeface="Arial"/>
              <a:sym typeface="Arial"/>
            </a:endParaRPr>
          </a:p>
        </p:txBody>
      </p:sp>
      <p:sp>
        <p:nvSpPr>
          <p:cNvPr id="235" name="Google Shape;235;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p9"/>
          <p:cNvSpPr txBox="1"/>
          <p:nvPr/>
        </p:nvSpPr>
        <p:spPr>
          <a:xfrm>
            <a:off x="1755600" y="1466288"/>
            <a:ext cx="5511900" cy="1604447"/>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004993"/>
                </a:solidFill>
                <a:latin typeface="Open Sans"/>
                <a:ea typeface="Open Sans"/>
                <a:cs typeface="Open Sans"/>
                <a:sym typeface="Open Sans"/>
              </a:rPr>
              <a:t>"оқытушыларды да, білім алушыларды да әртүрлі және инклюзивті білім қоғамдарының мүшелері ретінде білім беру процестерінің белсенді қатысушылары және контент жасаушылар болуға тарту үшін инновациялық педагогикалық мүмкіндіктердің кең спектрі".</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cxnSp>
        <p:nvCxnSpPr>
          <p:cNvPr id="237" name="Google Shape;237;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8" name="Google Shape;238;p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pic>
        <p:nvPicPr>
          <p:cNvPr id="239" name="Google Shape;239;p9"/>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240" name="Google Shape;240;p9"/>
          <p:cNvSpPr txBox="1"/>
          <p:nvPr/>
        </p:nvSpPr>
        <p:spPr>
          <a:xfrm>
            <a:off x="334613" y="318664"/>
            <a:ext cx="2055600" cy="1231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FFFFFF"/>
                </a:solidFill>
                <a:latin typeface="Open Sans"/>
                <a:ea typeface="Open Sans"/>
                <a:cs typeface="Open Sans"/>
                <a:sym typeface="Open Sans"/>
              </a:rPr>
              <a:t>АБР</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FFFFFF"/>
                </a:solidFill>
                <a:latin typeface="Open Sans"/>
                <a:ea typeface="Open Sans"/>
                <a:cs typeface="Open Sans"/>
                <a:sym typeface="Open Sans"/>
              </a:rPr>
              <a:t>негіздері</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1" i="0" sz="1600" u="none" cap="none" strike="noStrike">
              <a:solidFill>
                <a:schemeClr val="lt1"/>
              </a:solidFill>
              <a:latin typeface="Open Sans"/>
              <a:ea typeface="Open Sans"/>
              <a:cs typeface="Open Sans"/>
              <a:sym typeface="Open Sans"/>
            </a:endParaRPr>
          </a:p>
        </p:txBody>
      </p:sp>
      <p:sp>
        <p:nvSpPr>
          <p:cNvPr id="241" name="Google Shape;241;p9"/>
          <p:cNvSpPr txBox="1"/>
          <p:nvPr/>
        </p:nvSpPr>
        <p:spPr>
          <a:xfrm>
            <a:off x="1744732" y="2989765"/>
            <a:ext cx="5515200" cy="4884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1084"/>
              <a:buFont typeface="Arial"/>
              <a:buNone/>
            </a:pPr>
            <a:r>
              <a:rPr b="1" i="0" lang="en" sz="1084"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084"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61"/>
              <a:buFont typeface="Arial"/>
              <a:buNone/>
            </a:pPr>
            <a:r>
              <a:rPr b="0" i="0" lang="en" sz="1161" u="sng" cap="none" strike="noStrike">
                <a:solidFill>
                  <a:schemeClr val="hlink"/>
                </a:solidFill>
                <a:latin typeface="Open Sans"/>
                <a:ea typeface="Open Sans"/>
                <a:cs typeface="Open Sans"/>
                <a:sym typeface="Open Sans"/>
                <a:hlinkClick r:id="rId5"/>
              </a:rPr>
              <a:t>https://tinyurl.com/openedrec</a:t>
            </a:r>
            <a:r>
              <a:rPr b="0" i="0" lang="en" sz="1161" u="none" cap="none" strike="noStrike">
                <a:solidFill>
                  <a:srgbClr val="45BEDF"/>
                </a:solidFill>
                <a:latin typeface="Open Sans"/>
                <a:ea typeface="Open Sans"/>
                <a:cs typeface="Open Sans"/>
                <a:sym typeface="Open Sans"/>
              </a:rPr>
              <a:t> </a:t>
            </a:r>
            <a:endParaRPr b="1" i="0" sz="1084"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gee256591df_0_0"/>
          <p:cNvSpPr txBox="1"/>
          <p:nvPr/>
        </p:nvSpPr>
        <p:spPr>
          <a:xfrm>
            <a:off x="2623125" y="889950"/>
            <a:ext cx="4731900" cy="172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Тұрақты қолжетімділікті қамтамасыз ету</a:t>
            </a:r>
            <a:br>
              <a:rPr b="0" i="0" lang="en" sz="2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Студенттер өз курсын аяқтағаннан кейін де ресурстарға қол жеткізе алады.</a:t>
            </a:r>
            <a:endParaRPr b="1" i="0" sz="2400" u="none" cap="none" strike="noStrike">
              <a:solidFill>
                <a:srgbClr val="004993"/>
              </a:solidFill>
              <a:latin typeface="Open Sans"/>
              <a:ea typeface="Open Sans"/>
              <a:cs typeface="Open Sans"/>
              <a:sym typeface="Open Sans"/>
            </a:endParaRPr>
          </a:p>
        </p:txBody>
      </p:sp>
      <p:sp>
        <p:nvSpPr>
          <p:cNvPr id="248" name="Google Shape;248;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gee256591d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0" name="Google Shape;250;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1" name="Google Shape;251;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gee256591df_0_0"/>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gee256591df_0_17"/>
          <p:cNvSpPr txBox="1"/>
          <p:nvPr/>
        </p:nvSpPr>
        <p:spPr>
          <a:xfrm>
            <a:off x="2596600" y="703375"/>
            <a:ext cx="50382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Қатысуды қолдау</a:t>
            </a:r>
            <a:br>
              <a:rPr b="1" i="0" lang="en" sz="2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Ашық білім беру ресурстары (АБР) әртүрлі деңгейдегі профильді, жағдайларды және қажеттіліктерді ескере отырып, студенттердің қажеттіліктеріне бейімделуі мүмкін.</a:t>
            </a:r>
            <a:endParaRPr b="1" i="0" sz="2400" u="none" cap="none" strike="noStrike">
              <a:solidFill>
                <a:srgbClr val="004993"/>
              </a:solidFill>
              <a:latin typeface="Open Sans"/>
              <a:ea typeface="Open Sans"/>
              <a:cs typeface="Open Sans"/>
              <a:sym typeface="Open Sans"/>
            </a:endParaRPr>
          </a:p>
        </p:txBody>
      </p:sp>
      <p:sp>
        <p:nvSpPr>
          <p:cNvPr id="259" name="Google Shape;259;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0" name="Google Shape;260;gee256591df_0_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1" name="Google Shape;261;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gee256591df_0_17"/>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9" name="Google Shape;269;gee256591df_0_28"/>
          <p:cNvSpPr txBox="1"/>
          <p:nvPr/>
        </p:nvSpPr>
        <p:spPr>
          <a:xfrm>
            <a:off x="2607875" y="227101"/>
            <a:ext cx="4873500" cy="281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1900" u="none" cap="none" strike="noStrike">
                <a:solidFill>
                  <a:srgbClr val="004993"/>
                </a:solidFill>
                <a:latin typeface="Open Sans"/>
                <a:ea typeface="Open Sans"/>
                <a:cs typeface="Open Sans"/>
                <a:sym typeface="Open Sans"/>
              </a:rPr>
              <a:t>Оқытудағы әртүрлілікті ілгерілету</a:t>
            </a:r>
            <a:endParaRPr b="1" i="0" sz="1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lang="en" sz="1900">
                <a:solidFill>
                  <a:srgbClr val="004993"/>
                </a:solidFill>
                <a:latin typeface="Open Sans"/>
                <a:ea typeface="Open Sans"/>
                <a:cs typeface="Open Sans"/>
                <a:sym typeface="Open Sans"/>
              </a:rPr>
              <a:t>Кез келген уақытта кез келген нүктеден, сондай-ақ түрлі құрылғылар мен форматтардан ашық білім беру ресурстарын (АББР) бірнеше рет пайдалану мүмкіндіктерін қамтамасыз ету. АББР сонымен қатар бейресми және ресмилігі аз оқыту параметрлерін қолдайды.</a:t>
            </a:r>
            <a:endParaRPr b="1" i="0" sz="2300" u="none" cap="none" strike="noStrike">
              <a:solidFill>
                <a:srgbClr val="004993"/>
              </a:solidFill>
              <a:latin typeface="Open Sans"/>
              <a:ea typeface="Open Sans"/>
              <a:cs typeface="Open Sans"/>
              <a:sym typeface="Open Sans"/>
            </a:endParaRPr>
          </a:p>
        </p:txBody>
      </p:sp>
      <p:sp>
        <p:nvSpPr>
          <p:cNvPr id="270" name="Google Shape;270;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1" name="Google Shape;271;gee256591df_0_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2" name="Google Shape;272;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gee256591df_0_28"/>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0" name="Google Shape;280;gee256591df_0_39"/>
          <p:cNvSpPr txBox="1"/>
          <p:nvPr/>
        </p:nvSpPr>
        <p:spPr>
          <a:xfrm>
            <a:off x="2623723" y="549789"/>
            <a:ext cx="49287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Өмір бойы білім алуға жәрдемдесу</a:t>
            </a:r>
            <a:br>
              <a:rPr b="0" i="0" lang="en" sz="2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Ашық білім беру ресурстары (АБР) бір нәрсені үйренуге немесе ақпаратты есте сақтауға ниет қашан пайда болатынына қарамастан кез келген жастағы адамдар үшін кез келген уақытта қол жетімді.</a:t>
            </a:r>
            <a:endParaRPr b="1" i="0" sz="2000" u="none" cap="none" strike="noStrike">
              <a:solidFill>
                <a:srgbClr val="004993"/>
              </a:solidFill>
              <a:latin typeface="Open Sans"/>
              <a:ea typeface="Open Sans"/>
              <a:cs typeface="Open Sans"/>
              <a:sym typeface="Open Sans"/>
            </a:endParaRPr>
          </a:p>
        </p:txBody>
      </p:sp>
      <p:sp>
        <p:nvSpPr>
          <p:cNvPr id="281" name="Google Shape;281;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gee256591df_0_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3" name="Google Shape;283;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gee256591df_0_39"/>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1" name="Google Shape;291;gee256591df_0_50"/>
          <p:cNvSpPr txBox="1"/>
          <p:nvPr/>
        </p:nvSpPr>
        <p:spPr>
          <a:xfrm>
            <a:off x="2529550" y="857425"/>
            <a:ext cx="4946400" cy="172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Шығындарды үнемдеу</a:t>
            </a:r>
            <a:br>
              <a:rPr b="1" i="0" lang="en" sz="2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Жоғары бағалар студенттерге белгілі бір жарияланымдардың одан да ескі нұсқаларын қолдануға әкелуі мүмкін; АБР бұған жол бермейді.</a:t>
            </a:r>
            <a:endParaRPr b="1" i="0" sz="2400" u="none" cap="none" strike="noStrike">
              <a:solidFill>
                <a:srgbClr val="004993"/>
              </a:solidFill>
              <a:latin typeface="Open Sans"/>
              <a:ea typeface="Open Sans"/>
              <a:cs typeface="Open Sans"/>
              <a:sym typeface="Open Sans"/>
            </a:endParaRPr>
          </a:p>
        </p:txBody>
      </p:sp>
      <p:sp>
        <p:nvSpPr>
          <p:cNvPr id="292" name="Google Shape;292;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gee256591df_0_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4" name="Google Shape;294;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gee256591df_0_50"/>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gedaf2065a5_1_52"/>
          <p:cNvSpPr txBox="1"/>
          <p:nvPr/>
        </p:nvSpPr>
        <p:spPr>
          <a:xfrm>
            <a:off x="2617025" y="549788"/>
            <a:ext cx="4880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Оқу мүмкіндіктерінің кеңеюі</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Ашық білім беру ресурстарын (АБР) пайдаланатын студенттер тек дәстүрлі материалдарды қолданатын студенттерге қарағанда табысты болады.</a:t>
            </a:r>
            <a:endParaRPr b="0" i="0" sz="2000" u="none" cap="none" strike="noStrike">
              <a:solidFill>
                <a:srgbClr val="004993"/>
              </a:solidFill>
              <a:latin typeface="Open Sans"/>
              <a:ea typeface="Open Sans"/>
              <a:cs typeface="Open Sans"/>
              <a:sym typeface="Open Sans"/>
            </a:endParaRPr>
          </a:p>
        </p:txBody>
      </p:sp>
      <p:sp>
        <p:nvSpPr>
          <p:cNvPr id="303" name="Google Shape;303;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gedaf2065a5_1_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5" name="Google Shape;305;gedaf2065a5_1_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06" name="Google Shape;306;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gedaf2065a5_1_52"/>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3" name="Google Shape;313;gedaf2065a5_1_62"/>
          <p:cNvSpPr txBox="1"/>
          <p:nvPr/>
        </p:nvSpPr>
        <p:spPr>
          <a:xfrm>
            <a:off x="2585750" y="890088"/>
            <a:ext cx="4787400" cy="172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Дайындық кепілі</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Ашық білім беру ресурстары (АБР) курстың басынан бастап қол жетімді болуы мүмкін, яғни студенттер олармен бірден жұмыс істей алады.</a:t>
            </a:r>
            <a:endParaRPr b="1" i="0" sz="2400" u="none" cap="none" strike="noStrike">
              <a:solidFill>
                <a:srgbClr val="004993"/>
              </a:solidFill>
              <a:latin typeface="Open Sans"/>
              <a:ea typeface="Open Sans"/>
              <a:cs typeface="Open Sans"/>
              <a:sym typeface="Open Sans"/>
            </a:endParaRPr>
          </a:p>
        </p:txBody>
      </p:sp>
      <p:sp>
        <p:nvSpPr>
          <p:cNvPr id="314" name="Google Shape;314;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gedaf2065a5_1_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6" name="Google Shape;316;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gedaf2065a5_1_62"/>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1" name="Shape 111"/>
        <p:cNvGrpSpPr/>
        <p:nvPr/>
      </p:nvGrpSpPr>
      <p:grpSpPr>
        <a:xfrm>
          <a:off x="0" y="0"/>
          <a:ext cx="0" cy="0"/>
          <a:chOff x="0" y="0"/>
          <a:chExt cx="0" cy="0"/>
        </a:xfrm>
      </p:grpSpPr>
      <p:sp>
        <p:nvSpPr>
          <p:cNvPr id="112" name="Google Shape;112;p1"/>
          <p:cNvSpPr txBox="1"/>
          <p:nvPr/>
        </p:nvSpPr>
        <p:spPr>
          <a:xfrm>
            <a:off x="145300" y="18000"/>
            <a:ext cx="7365000" cy="392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Ашық білім берудің артықшылықтары инструментарийіне қош келдіңіз!</a:t>
            </a:r>
            <a:r>
              <a:rPr b="0" i="0" lang="en" sz="800" u="none" cap="none" strike="noStrike">
                <a:solidFill>
                  <a:srgbClr val="004993"/>
                </a:solidFill>
                <a:latin typeface="Open Sans"/>
                <a:ea typeface="Open Sans"/>
                <a:cs typeface="Open Sans"/>
                <a:sym typeface="Open Sans"/>
              </a:rPr>
              <a:t> </a:t>
            </a:r>
            <a:r>
              <a:rPr lang="en" sz="800">
                <a:solidFill>
                  <a:srgbClr val="004993"/>
                </a:solidFill>
                <a:latin typeface="Open Sans"/>
                <a:ea typeface="Open Sans"/>
                <a:cs typeface="Open Sans"/>
                <a:sym typeface="Open Sans"/>
              </a:rPr>
              <a:t>Бұл жинақ </a:t>
            </a:r>
            <a:r>
              <a:rPr lang="en" sz="800" u="sng">
                <a:solidFill>
                  <a:schemeClr val="hlink"/>
                </a:solidFill>
                <a:latin typeface="Open Sans"/>
                <a:ea typeface="Open Sans"/>
                <a:cs typeface="Open Sans"/>
                <a:sym typeface="Open Sans"/>
                <a:hlinkClick r:id="rId3"/>
              </a:rPr>
              <a:t>Еуропалық Ашық Білім Беру Кітапханашылары Желісі</a:t>
            </a:r>
            <a:r>
              <a:rPr lang="en" sz="800">
                <a:solidFill>
                  <a:srgbClr val="004993"/>
                </a:solidFill>
                <a:latin typeface="Open Sans"/>
                <a:ea typeface="Open Sans"/>
                <a:cs typeface="Open Sans"/>
                <a:sym typeface="Open Sans"/>
              </a:rPr>
              <a:t> (ENOEL) тарапынан әзірленген құралдардан (слайдтар, ақпараттық парақтар және карточкалар) тұрады.</a:t>
            </a:r>
            <a:r>
              <a:rPr b="0" i="0" lang="en" sz="800" u="none" cap="none" strike="noStrike">
                <a:solidFill>
                  <a:srgbClr val="004993"/>
                </a:solidFill>
                <a:latin typeface="Open Sans"/>
                <a:ea typeface="Open Sans"/>
                <a:cs typeface="Open Sans"/>
                <a:sym typeface="Open Sans"/>
              </a:rPr>
              <a:t> </a:t>
            </a:r>
            <a:r>
              <a:rPr lang="en" sz="800">
                <a:solidFill>
                  <a:srgbClr val="004993"/>
                </a:solidFill>
                <a:latin typeface="Open Sans"/>
                <a:ea typeface="Open Sans"/>
                <a:cs typeface="Open Sans"/>
                <a:sym typeface="Open Sans"/>
              </a:rPr>
              <a:t>Жинақтың мақсаты – Ашық Білім Берудің маңыздылығын кеңінен таныту және оның студенттерге, оқытушыларға, білім беру мекемелеріне, қоғамға және кітапханашыларға көрсететін артықшылықтарын көрсету.</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lang="en" sz="800">
                <a:solidFill>
                  <a:srgbClr val="004993"/>
                </a:solidFill>
                <a:latin typeface="Open Sans"/>
                <a:ea typeface="Open Sans"/>
                <a:cs typeface="Open Sans"/>
                <a:sym typeface="Open Sans"/>
              </a:rPr>
              <a:t>Бұл жинақ слайд шаблондарын қамтиды</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en" sz="800">
                <a:solidFill>
                  <a:srgbClr val="004993"/>
                </a:solidFill>
                <a:latin typeface="Open Sans"/>
                <a:ea typeface="Open Sans"/>
                <a:cs typeface="Open Sans"/>
                <a:sym typeface="Open Sans"/>
              </a:rPr>
              <a:t>*слайдтардың өлшемі - бұл карточкалар, оларды әлеуметтік желіде орналастыру кезінде жақсы бейнеленетін болады. Сіз әр слайдты jpg суреті түрінде бөлек жүктей аласыз.</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Сіз үлгілерді тікелей сол күйінде қолдана аласыз немесе оларды өз қажеттіліктеріңізге қарай бейімдей аласыз.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Үлгіні бейімдеусіз қолданған кезде, </a:t>
            </a:r>
            <a:r>
              <a:rPr b="0" i="0" lang="en" sz="800" u="none" cap="none" strike="noStrike">
                <a:solidFill>
                  <a:srgbClr val="004993"/>
                </a:solidFill>
                <a:latin typeface="Open Sans"/>
                <a:ea typeface="Open Sans"/>
                <a:cs typeface="Open Sans"/>
                <a:sym typeface="Open Sans"/>
              </a:rPr>
              <a:t>слайдтардың бүкіл жиынтығын немесе пайдаланғыңыз келетін жеке слайдты жүктеп алыңыз.</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Егер сіз үлгіні қажеттіліктеріңізге қарай бейімдегіңіз келсе, сізге мыналар қажет:</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 sz="800" u="none" cap="none" strike="noStrike">
                <a:solidFill>
                  <a:srgbClr val="004993"/>
                </a:solidFill>
                <a:latin typeface="Open Sans"/>
                <a:ea typeface="Open Sans"/>
                <a:cs typeface="Open Sans"/>
                <a:sym typeface="Open Sans"/>
              </a:rPr>
              <a:t>Пайдаланғыңыз келетін құралды жүктеңіз</a:t>
            </a:r>
            <a:endParaRPr b="0" i="0" sz="8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en" sz="800" u="none" cap="none" strike="noStrike">
                <a:solidFill>
                  <a:srgbClr val="004993"/>
                </a:solidFill>
                <a:latin typeface="Open Sans"/>
                <a:ea typeface="Open Sans"/>
                <a:cs typeface="Open Sans"/>
                <a:sym typeface="Open Sans"/>
              </a:rPr>
              <a:t>Оны өз қажеттіліктеріңізге қарай бейімдеңіз (ұйымыңыздың логотипін қосыңыз, сәйкес деп санайтын кез келген өзгертулер енгізіңіз)</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 sz="800" u="none" cap="none" strike="noStrike">
                <a:solidFill>
                  <a:srgbClr val="004993"/>
                </a:solidFill>
                <a:latin typeface="Open Sans"/>
                <a:ea typeface="Open Sans"/>
                <a:cs typeface="Open Sans"/>
                <a:sym typeface="Open Sans"/>
              </a:rPr>
              <a:t>Бейімделген нұсқада мынадай ескерту бар екеніне көз жеткізіңіз: «Бұл жұмыс [файл атауы (мысалы, Kazakh_3. OE Benefits - ENOEL </a:t>
            </a:r>
            <a:r>
              <a:rPr lang="en" sz="800">
                <a:solidFill>
                  <a:srgbClr val="004993"/>
                </a:solidFill>
                <a:latin typeface="Open Sans"/>
                <a:ea typeface="Open Sans"/>
                <a:cs typeface="Open Sans"/>
                <a:sym typeface="Open Sans"/>
              </a:rPr>
              <a:t>cards</a:t>
            </a:r>
            <a:r>
              <a:rPr b="0" i="0" lang="en" sz="800" u="none" cap="none" strike="noStrike">
                <a:solidFill>
                  <a:srgbClr val="004993"/>
                </a:solidFill>
                <a:latin typeface="Open Sans"/>
                <a:ea typeface="Open Sans"/>
                <a:cs typeface="Open Sans"/>
                <a:sym typeface="Open Sans"/>
              </a:rPr>
              <a:t>)] [бастапқы дереккөзге сілтеме: </a:t>
            </a:r>
            <a:r>
              <a:rPr b="0" i="0" lang="en" sz="800" u="sng" cap="none" strike="noStrike">
                <a:solidFill>
                  <a:schemeClr val="hlink"/>
                </a:solidFill>
                <a:latin typeface="Open Sans"/>
                <a:ea typeface="Open Sans"/>
                <a:cs typeface="Open Sans"/>
                <a:sym typeface="Open Sans"/>
                <a:hlinkClick r:id="rId4"/>
              </a:rPr>
              <a:t>https://doi.org/10.5281/zenodo.5568482</a:t>
            </a:r>
            <a:r>
              <a:rPr b="0" i="0" lang="en" sz="800" u="none" cap="none" strike="noStrike">
                <a:solidFill>
                  <a:srgbClr val="004993"/>
                </a:solidFill>
                <a:latin typeface="Open Sans"/>
                <a:ea typeface="Open Sans"/>
                <a:cs typeface="Open Sans"/>
                <a:sym typeface="Open Sans"/>
              </a:rPr>
              <a:t>] by </a:t>
            </a: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(ENOEL),</a:t>
            </a:r>
            <a:r>
              <a:rPr b="0" i="0" lang="en" sz="800" u="none" cap="none" strike="noStrike">
                <a:solidFill>
                  <a:srgbClr val="004993"/>
                </a:solidFill>
                <a:uFill>
                  <a:noFill/>
                </a:uFill>
                <a:latin typeface="Open Sans"/>
                <a:ea typeface="Open Sans"/>
                <a:cs typeface="Open Sans"/>
                <a:sym typeface="Open Sans"/>
                <a:hlinkClick r:id="rId6">
                  <a:extLst>
                    <a:ext uri="{A12FA001-AC4F-418D-AE19-62706E023703}">
                      <ahyp:hlinkClr val="tx"/>
                    </a:ext>
                  </a:extLst>
                </a:hlinkClick>
              </a:rPr>
              <a:t> </a:t>
            </a:r>
            <a:r>
              <a:rPr b="0" i="0" lang="en"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r>
              <a:rPr b="0" i="0" lang="en" sz="8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Төменде жиынтықтың қалай ұйымдастырылғандығы және нақты слайдтар үшін ұсынылған пайдалану жағдайлары туралы қысқаша сипаттама берілген.</a:t>
            </a:r>
            <a:br>
              <a:rPr b="0" i="0" lang="en" sz="800" u="none" cap="none" strike="noStrike">
                <a:solidFill>
                  <a:srgbClr val="004993"/>
                </a:solidFill>
                <a:latin typeface="Open Sans"/>
                <a:ea typeface="Open Sans"/>
                <a:cs typeface="Open Sans"/>
                <a:sym typeface="Open Sans"/>
              </a:rPr>
            </a:br>
            <a:r>
              <a:rPr b="0" i="0" lang="en" sz="800" u="none" cap="none" strike="noStrike">
                <a:solidFill>
                  <a:srgbClr val="004993"/>
                </a:solidFill>
                <a:latin typeface="Open Sans"/>
                <a:ea typeface="Open Sans"/>
                <a:cs typeface="Open Sans"/>
                <a:sym typeface="Open Sans"/>
              </a:rPr>
              <a:t>Бұл тек ұсыныстар; сіздің қажеттіліктеріңізге сәйкес келетін құралдарды таңдауға және жасауға кеңес береміз.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3-слайдта</a:t>
            </a:r>
            <a:r>
              <a:rPr b="0" i="0" lang="en" sz="800" u="none" cap="none" strike="noStrike">
                <a:solidFill>
                  <a:srgbClr val="004993"/>
                </a:solidFill>
                <a:latin typeface="Open Sans"/>
                <a:ea typeface="Open Sans"/>
                <a:cs typeface="Open Sans"/>
                <a:sym typeface="Open Sans"/>
              </a:rPr>
              <a:t> үлгіні қалай бейімдеуге болатындығы туралы мысал келтірілген, соның ішінде ұйымның логотипін орналастыру және атрибуция туралы нұсқау.</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4-12 слайдтарды </a:t>
            </a:r>
            <a:r>
              <a:rPr b="0" i="0" lang="en" sz="800" u="none" cap="none" strike="noStrike">
                <a:solidFill>
                  <a:srgbClr val="004993"/>
                </a:solidFill>
                <a:latin typeface="Open Sans"/>
                <a:ea typeface="Open Sans"/>
                <a:cs typeface="Open Sans"/>
                <a:sym typeface="Open Sans"/>
              </a:rPr>
              <a:t>"жұмбақ" ретінде қарастыруға болады; олар негізгі сұрақтар қояды және Ашық білім беру ресурстарының (АБР) негіздерін баяндайды. Сіз оларды қызығушылық тудыру үшін презентацияға кіріспе ретінде пайдалана аласыз.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 sz="800">
                <a:solidFill>
                  <a:srgbClr val="004993"/>
                </a:solidFill>
                <a:latin typeface="Open Sans"/>
                <a:ea typeface="Open Sans"/>
                <a:cs typeface="Open Sans"/>
                <a:sym typeface="Open Sans"/>
              </a:rPr>
              <a:t>13-63-слайдтарда </a:t>
            </a:r>
            <a:r>
              <a:rPr lang="en" sz="800">
                <a:solidFill>
                  <a:srgbClr val="004993"/>
                </a:solidFill>
                <a:latin typeface="Open Sans"/>
                <a:ea typeface="Open Sans"/>
                <a:cs typeface="Open Sans"/>
                <a:sym typeface="Open Sans"/>
              </a:rPr>
              <a:t>бес түрлі мүдделі тараптар үшін АББ артықшылықтары көрсетілген: студенттер (сары фон), оқытушылар (қызғылт сары фон), мекемелер (көгілдір фон), баршаға арналған (ақ фон) және кітапханашылар үшін (көк фон). Бұл слайдтарды сіз осы нақты мүдделі тараптарға арнап қолдана аласыз.</a:t>
            </a:r>
            <a:endParaRPr i="0" sz="1400" u="none" cap="none" strike="noStrike">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22" name="Shape 322"/>
        <p:cNvGrpSpPr/>
        <p:nvPr/>
      </p:nvGrpSpPr>
      <p:grpSpPr>
        <a:xfrm>
          <a:off x="0" y="0"/>
          <a:ext cx="0" cy="0"/>
          <a:chOff x="0" y="0"/>
          <a:chExt cx="0" cy="0"/>
        </a:xfrm>
      </p:grpSpPr>
      <p:sp>
        <p:nvSpPr>
          <p:cNvPr id="323" name="Google Shape;323;gedaf2065a5_1_72"/>
          <p:cNvSpPr txBox="1"/>
          <p:nvPr/>
        </p:nvSpPr>
        <p:spPr>
          <a:xfrm>
            <a:off x="2611550" y="411025"/>
            <a:ext cx="4863900" cy="261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400"/>
              <a:buFont typeface="Arial"/>
              <a:buNone/>
            </a:pPr>
            <a:r>
              <a:rPr b="1" i="0" lang="en" sz="2000" u="none" cap="none" strike="noStrike">
                <a:solidFill>
                  <a:srgbClr val="004993"/>
                </a:solidFill>
                <a:latin typeface="Open Sans"/>
                <a:ea typeface="Open Sans"/>
                <a:cs typeface="Open Sans"/>
                <a:sym typeface="Open Sans"/>
              </a:rPr>
              <a:t>Сапаның артуы</a:t>
            </a:r>
            <a:endParaRPr b="1"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400"/>
              <a:buFont typeface="Arial"/>
              <a:buNone/>
            </a:pPr>
            <a:r>
              <a:rPr b="0" i="0" lang="en" sz="2000" u="none" cap="none" strike="noStrike">
                <a:solidFill>
                  <a:srgbClr val="004993"/>
                </a:solidFill>
                <a:latin typeface="Open Sans"/>
                <a:ea typeface="Open Sans"/>
                <a:cs typeface="Open Sans"/>
                <a:sym typeface="Open Sans"/>
              </a:rPr>
              <a:t>Ашық білім беру ресурстары (АБР) сапаны арттыруға және үздіксіз жаңартуға, сондай-ақ ұсынылатын ақпараттың шұғыл таралуына ықпал етеді, бұл оның өзектілігін қамтамасыз етеді. </a:t>
            </a:r>
            <a:endParaRPr b="0" i="0" sz="2000" u="none" cap="none" strike="noStrike">
              <a:solidFill>
                <a:srgbClr val="000000"/>
              </a:solidFill>
              <a:latin typeface="Arial"/>
              <a:ea typeface="Arial"/>
              <a:cs typeface="Arial"/>
              <a:sym typeface="Arial"/>
            </a:endParaRPr>
          </a:p>
        </p:txBody>
      </p:sp>
      <p:sp>
        <p:nvSpPr>
          <p:cNvPr id="324" name="Google Shape;324;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5" name="Google Shape;325;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gedaf2065a5_1_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7" name="Google Shape;327;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8" name="Google Shape;328;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gedaf2065a5_1_72"/>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33" name="Shape 333"/>
        <p:cNvGrpSpPr/>
        <p:nvPr/>
      </p:nvGrpSpPr>
      <p:grpSpPr>
        <a:xfrm>
          <a:off x="0" y="0"/>
          <a:ext cx="0" cy="0"/>
          <a:chOff x="0" y="0"/>
          <a:chExt cx="0" cy="0"/>
        </a:xfrm>
      </p:grpSpPr>
      <p:sp>
        <p:nvSpPr>
          <p:cNvPr id="334" name="Google Shape;334;gedaf2065a5_1_82"/>
          <p:cNvSpPr txBox="1"/>
          <p:nvPr/>
        </p:nvSpPr>
        <p:spPr>
          <a:xfrm>
            <a:off x="2611550" y="701400"/>
            <a:ext cx="4782000" cy="2308294"/>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400"/>
              <a:buFont typeface="Arial"/>
              <a:buNone/>
            </a:pPr>
            <a:r>
              <a:rPr b="1" i="0" lang="en" sz="2000" u="none" cap="none" strike="noStrike">
                <a:solidFill>
                  <a:srgbClr val="004993"/>
                </a:solidFill>
                <a:latin typeface="Open Sans"/>
                <a:ea typeface="Open Sans"/>
                <a:cs typeface="Open Sans"/>
                <a:sym typeface="Open Sans"/>
              </a:rPr>
              <a:t>Ашық қол жетімділік тәжірибесінің ынталандырылуы</a:t>
            </a:r>
            <a:r>
              <a:rPr b="0" i="0" lang="en" sz="2000" u="none" cap="none" strike="noStrike">
                <a:solidFill>
                  <a:srgbClr val="004993"/>
                </a:solidFill>
                <a:latin typeface="Open Sans"/>
                <a:ea typeface="Open Sans"/>
                <a:cs typeface="Open Sans"/>
                <a:sym typeface="Open Sans"/>
              </a:rPr>
              <a:t> Студенттер авторлық топтың құрамына кіре алады және өздерінің жұмысы мен дағдылары үшін бағаланады.</a:t>
            </a:r>
            <a:endParaRPr b="0" i="0" sz="2000" u="none" cap="none" strike="noStrike">
              <a:solidFill>
                <a:srgbClr val="004993"/>
              </a:solidFill>
              <a:latin typeface="Open Sans"/>
              <a:ea typeface="Open Sans"/>
              <a:cs typeface="Open Sans"/>
              <a:sym typeface="Open Sans"/>
            </a:endParaRPr>
          </a:p>
        </p:txBody>
      </p:sp>
      <p:sp>
        <p:nvSpPr>
          <p:cNvPr id="335" name="Google Shape;335;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6" name="Google Shape;336;gedaf2065a5_1_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7" name="Google Shape;337;gedaf2065a5_1_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8" name="Google Shape;338;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gedaf2065a5_1_82"/>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44" name="Shape 344"/>
        <p:cNvGrpSpPr/>
        <p:nvPr/>
      </p:nvGrpSpPr>
      <p:grpSpPr>
        <a:xfrm>
          <a:off x="0" y="0"/>
          <a:ext cx="0" cy="0"/>
          <a:chOff x="0" y="0"/>
          <a:chExt cx="0" cy="0"/>
        </a:xfrm>
      </p:grpSpPr>
      <p:sp>
        <p:nvSpPr>
          <p:cNvPr id="345" name="Google Shape;345;gedaf2065a5_1_92"/>
          <p:cNvSpPr txBox="1"/>
          <p:nvPr/>
        </p:nvSpPr>
        <p:spPr>
          <a:xfrm>
            <a:off x="2681450" y="1197750"/>
            <a:ext cx="4599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Жай ғана тегін емес</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Ашық білім беру ресурстары </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(АБР) = тегін + қол жеткізу құқығы.</a:t>
            </a:r>
            <a:endParaRPr b="0" i="0" sz="1600" u="none" cap="none" strike="noStrike">
              <a:solidFill>
                <a:srgbClr val="000000"/>
              </a:solidFill>
              <a:latin typeface="Arial"/>
              <a:ea typeface="Arial"/>
              <a:cs typeface="Arial"/>
              <a:sym typeface="Arial"/>
            </a:endParaRPr>
          </a:p>
        </p:txBody>
      </p:sp>
      <p:sp>
        <p:nvSpPr>
          <p:cNvPr id="346" name="Google Shape;346;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7" name="Google Shape;347;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gedaf2065a5_1_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9" name="Google Shape;349;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gedaf2065a5_1_92"/>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55" name="Shape 355"/>
        <p:cNvGrpSpPr/>
        <p:nvPr/>
      </p:nvGrpSpPr>
      <p:grpSpPr>
        <a:xfrm>
          <a:off x="0" y="0"/>
          <a:ext cx="0" cy="0"/>
          <a:chOff x="0" y="0"/>
          <a:chExt cx="0" cy="0"/>
        </a:xfrm>
      </p:grpSpPr>
      <p:sp>
        <p:nvSpPr>
          <p:cNvPr id="356" name="Google Shape;356;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gedaf2065a5_1_102"/>
          <p:cNvSpPr txBox="1"/>
          <p:nvPr/>
        </p:nvSpPr>
        <p:spPr>
          <a:xfrm>
            <a:off x="2604850" y="411025"/>
            <a:ext cx="4916700" cy="261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Ең жақсы білім кепілі=ең жақсы болашақтың кепілі: </a:t>
            </a:r>
            <a:r>
              <a:rPr b="0" i="0" lang="en" sz="2000" u="sng" cap="none" strike="noStrike">
                <a:solidFill>
                  <a:srgbClr val="004993"/>
                </a:solidFill>
                <a:latin typeface="Open Sans"/>
                <a:ea typeface="Open Sans"/>
                <a:cs typeface="Open Sans"/>
                <a:sym typeface="Open Sans"/>
                <a:hlinkClick r:id="rId3">
                  <a:extLst>
                    <a:ext uri="{A12FA001-AC4F-418D-AE19-62706E023703}">
                      <ahyp:hlinkClr val="tx"/>
                    </a:ext>
                  </a:extLst>
                </a:hlinkClick>
              </a:rPr>
              <a:t>Орнықты даму саласындағы мақсат (ОДМ) 4</a:t>
            </a:r>
            <a:r>
              <a:rPr b="0" i="0" lang="en" sz="2000" u="none" cap="none" strike="noStrike">
                <a:solidFill>
                  <a:srgbClr val="004993"/>
                </a:solidFill>
                <a:latin typeface="Open Sans"/>
                <a:ea typeface="Open Sans"/>
                <a:cs typeface="Open Sans"/>
                <a:sym typeface="Open Sans"/>
              </a:rPr>
              <a:t> («Барлығын қамтитын және бірдей сапалы білім беруді қамтамасыз ету және баршаға өмір бойы оқу мүмкіндігін ілгерілету».)</a:t>
            </a:r>
            <a:endParaRPr b="0" i="0" sz="2300" u="none" cap="none" strike="noStrike">
              <a:solidFill>
                <a:srgbClr val="000000"/>
              </a:solidFill>
              <a:latin typeface="Arial"/>
              <a:ea typeface="Arial"/>
              <a:cs typeface="Arial"/>
              <a:sym typeface="Arial"/>
            </a:endParaRPr>
          </a:p>
        </p:txBody>
      </p:sp>
      <p:sp>
        <p:nvSpPr>
          <p:cNvPr id="358" name="Google Shape;358;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9" name="Google Shape;359;gedaf2065a5_1_10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0" name="Google Shape;360;gedaf2065a5_1_10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61" name="Google Shape;361;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gedaf2065a5_1_102"/>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66" name="Shape 366"/>
        <p:cNvGrpSpPr/>
        <p:nvPr/>
      </p:nvGrpSpPr>
      <p:grpSpPr>
        <a:xfrm>
          <a:off x="0" y="0"/>
          <a:ext cx="0" cy="0"/>
          <a:chOff x="0" y="0"/>
          <a:chExt cx="0" cy="0"/>
        </a:xfrm>
      </p:grpSpPr>
      <p:sp>
        <p:nvSpPr>
          <p:cNvPr id="367" name="Google Shape;367;gedaf2065a5_1_112"/>
          <p:cNvSpPr txBox="1"/>
          <p:nvPr/>
        </p:nvSpPr>
        <p:spPr>
          <a:xfrm>
            <a:off x="2611550" y="558800"/>
            <a:ext cx="4913100" cy="233907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Түсінудің жақсаруы</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Студенттер басқа ресурстар жиынтығын қолдана отырып, тұжырымдамаларды/идеяларды қайта қарастыра алады (яғни, басқа түсіндірмені қолдана отырып, бір тұжырымдаманы қайталай алады).</a:t>
            </a:r>
            <a:endParaRPr b="0" i="0" sz="2000" u="none" cap="none" strike="noStrike">
              <a:solidFill>
                <a:srgbClr val="000000"/>
              </a:solidFill>
              <a:latin typeface="Arial"/>
              <a:ea typeface="Arial"/>
              <a:cs typeface="Arial"/>
              <a:sym typeface="Arial"/>
            </a:endParaRPr>
          </a:p>
        </p:txBody>
      </p:sp>
      <p:sp>
        <p:nvSpPr>
          <p:cNvPr id="368" name="Google Shape;368;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9" name="Google Shape;369;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0" name="Google Shape;370;gedaf2065a5_1_1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1" name="Google Shape;371;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gedaf2065a5_1_112"/>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77" name="Shape 377"/>
        <p:cNvGrpSpPr/>
        <p:nvPr/>
      </p:nvGrpSpPr>
      <p:grpSpPr>
        <a:xfrm>
          <a:off x="0" y="0"/>
          <a:ext cx="0" cy="0"/>
          <a:chOff x="0" y="0"/>
          <a:chExt cx="0" cy="0"/>
        </a:xfrm>
      </p:grpSpPr>
      <p:sp>
        <p:nvSpPr>
          <p:cNvPr id="378" name="Google Shape;378;g110eb9f61d1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9" name="Google Shape;379;g110eb9f61d1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0" name="Google Shape;380;g110eb9f61d1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1" name="Google Shape;381;g110eb9f61d1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2" name="Google Shape;382;g110eb9f61d1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g110eb9f61d1_0_0"/>
          <p:cNvSpPr txBox="1"/>
          <p:nvPr/>
        </p:nvSpPr>
        <p:spPr>
          <a:xfrm>
            <a:off x="2625425" y="697525"/>
            <a:ext cx="4913100" cy="195435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2000"/>
              <a:buFont typeface="Arial"/>
              <a:buNone/>
            </a:pPr>
            <a:r>
              <a:rPr b="1" i="0" lang="en" sz="2000" u="none" cap="none" strike="noStrike">
                <a:solidFill>
                  <a:srgbClr val="004993"/>
                </a:solidFill>
                <a:latin typeface="Open Sans"/>
                <a:ea typeface="Open Sans"/>
                <a:cs typeface="Open Sans"/>
                <a:sym typeface="Open Sans"/>
              </a:rPr>
              <a:t>Бірлескен шығармашылық</a:t>
            </a:r>
            <a:endParaRPr b="1"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АБР студенттерге бірлескен шығармашылықта серіктес болуға мүмкіндік береді, оның пайдасы бәріне айқын.</a:t>
            </a:r>
            <a:endParaRPr b="0" i="0" sz="2000" u="none" cap="none" strike="noStrike">
              <a:solidFill>
                <a:srgbClr val="000000"/>
              </a:solidFill>
              <a:latin typeface="Arial"/>
              <a:ea typeface="Arial"/>
              <a:cs typeface="Arial"/>
              <a:sym typeface="Arial"/>
            </a:endParaRPr>
          </a:p>
        </p:txBody>
      </p:sp>
      <p:sp>
        <p:nvSpPr>
          <p:cNvPr id="384" name="Google Shape;384;g110eb9f61d1_0_0"/>
          <p:cNvSpPr txBox="1"/>
          <p:nvPr/>
        </p:nvSpPr>
        <p:spPr>
          <a:xfrm>
            <a:off x="7" y="1183675"/>
            <a:ext cx="24552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FFDE59"/>
                </a:solidFill>
                <a:latin typeface="Open Sans"/>
                <a:ea typeface="Open Sans"/>
                <a:cs typeface="Open Sans"/>
                <a:sym typeface="Open Sans"/>
              </a:rPr>
              <a:t>студенттер </a:t>
            </a:r>
            <a:r>
              <a:rPr b="1" i="0" lang="en" sz="1800" u="none" cap="none" strike="noStrike">
                <a:solidFill>
                  <a:schemeClr val="lt1"/>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0" name="Google Shape;390;gee256591df_0_61"/>
          <p:cNvSpPr txBox="1"/>
          <p:nvPr/>
        </p:nvSpPr>
        <p:spPr>
          <a:xfrm>
            <a:off x="2672475" y="582313"/>
            <a:ext cx="46236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Бейімдеу мүмкіндігі</a:t>
            </a:r>
            <a:r>
              <a:rPr b="0" i="0" lang="en" sz="20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Оқытушылар кез келген оқу процесі үшін ең жақсы оқу материалдарын жасай отырып, АБР сапасын үздіксіз жақсарта отырып, АБР-ды баптай алады (ішінара немесе толық).</a:t>
            </a:r>
            <a:endParaRPr b="1" i="0" sz="2000" u="none" cap="none" strike="noStrike">
              <a:solidFill>
                <a:srgbClr val="004993"/>
              </a:solidFill>
              <a:latin typeface="Open Sans"/>
              <a:ea typeface="Open Sans"/>
              <a:cs typeface="Open Sans"/>
              <a:sym typeface="Open Sans"/>
            </a:endParaRPr>
          </a:p>
        </p:txBody>
      </p:sp>
      <p:sp>
        <p:nvSpPr>
          <p:cNvPr id="391" name="Google Shape;391;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2" name="Google Shape;392;gee256591df_0_6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3" name="Google Shape;393;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gee256591df_0_61"/>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1" name="Google Shape;401;gee2322c6bf_0_0"/>
          <p:cNvSpPr txBox="1"/>
          <p:nvPr/>
        </p:nvSpPr>
        <p:spPr>
          <a:xfrm>
            <a:off x="2707750" y="549788"/>
            <a:ext cx="48321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Ашық педагогиканың </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қамтамасыз етілуі</a:t>
            </a:r>
            <a:r>
              <a:rPr b="0" i="0" lang="en" sz="2000" u="none" cap="none" strike="noStrike">
                <a:solidFill>
                  <a:srgbClr val="004993"/>
                </a:solidFill>
                <a:latin typeface="Open Sans"/>
                <a:ea typeface="Open Sans"/>
                <a:cs typeface="Open Sans"/>
                <a:sym typeface="Open Sans"/>
              </a:rPr>
              <a:t> </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АБР көмегімен студенттер оқу процесіне және оқу материалдарын жасауға белсенді қатысады, іс жүзінде оларды оқытушының жетекшілігімен өздері жасайды.</a:t>
            </a:r>
            <a:endParaRPr b="1" i="0" sz="2000" u="none" cap="none" strike="noStrike">
              <a:solidFill>
                <a:srgbClr val="004993"/>
              </a:solidFill>
              <a:latin typeface="Open Sans"/>
              <a:ea typeface="Open Sans"/>
              <a:cs typeface="Open Sans"/>
              <a:sym typeface="Open Sans"/>
            </a:endParaRPr>
          </a:p>
        </p:txBody>
      </p:sp>
      <p:sp>
        <p:nvSpPr>
          <p:cNvPr id="402" name="Google Shape;402;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3" name="Google Shape;403;gee2322c6b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4" name="Google Shape;404;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gee2322c6bf_0_0"/>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2" name="Google Shape;412;gee2322c6bf_0_11"/>
          <p:cNvSpPr txBox="1"/>
          <p:nvPr/>
        </p:nvSpPr>
        <p:spPr>
          <a:xfrm>
            <a:off x="2593350" y="703375"/>
            <a:ext cx="48789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Беделдің артуы</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АБР сапасы бүкіл әлемдегі әріптестермен ынтымақтастық үшін жаңа мүмкіндіктер ұсына отырып, жергілікті және жаһандық деңгейде мұғалімнің беделін арттырады.</a:t>
            </a:r>
            <a:endParaRPr b="1" i="0" sz="2000" u="none" cap="none" strike="noStrike">
              <a:solidFill>
                <a:srgbClr val="004993"/>
              </a:solidFill>
              <a:latin typeface="Open Sans"/>
              <a:ea typeface="Open Sans"/>
              <a:cs typeface="Open Sans"/>
              <a:sym typeface="Open Sans"/>
            </a:endParaRPr>
          </a:p>
        </p:txBody>
      </p:sp>
      <p:sp>
        <p:nvSpPr>
          <p:cNvPr id="413" name="Google Shape;413;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4" name="Google Shape;414;gee2322c6bf_0_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5" name="Google Shape;415;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gee2322c6bf_0_11"/>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3" name="Google Shape;423;gee2322c6bf_0_22"/>
          <p:cNvSpPr txBox="1"/>
          <p:nvPr/>
        </p:nvSpPr>
        <p:spPr>
          <a:xfrm>
            <a:off x="2529550" y="857563"/>
            <a:ext cx="5088300" cy="172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Жұмыс жүктемесінің азаюы</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Мұғалімдерге велосипедті әрдайым ойлап табудың қажеті жоқ, олар бұрыннан бар нәрсені қайта қолдана алады.</a:t>
            </a:r>
            <a:endParaRPr b="1" i="0" sz="2000" u="none" cap="none" strike="noStrike">
              <a:solidFill>
                <a:srgbClr val="004993"/>
              </a:solidFill>
              <a:latin typeface="Open Sans"/>
              <a:ea typeface="Open Sans"/>
              <a:cs typeface="Open Sans"/>
              <a:sym typeface="Open Sans"/>
            </a:endParaRPr>
          </a:p>
        </p:txBody>
      </p:sp>
      <p:sp>
        <p:nvSpPr>
          <p:cNvPr id="424" name="Google Shape;424;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5" name="Google Shape;425;gee2322c6bf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6" name="Google Shape;426;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gee2322c6bf_0_2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6" name="Shape 116"/>
        <p:cNvGrpSpPr/>
        <p:nvPr/>
      </p:nvGrpSpPr>
      <p:grpSpPr>
        <a:xfrm>
          <a:off x="0" y="0"/>
          <a:ext cx="0" cy="0"/>
          <a:chOff x="0" y="0"/>
          <a:chExt cx="0" cy="0"/>
        </a:xfrm>
      </p:grpSpPr>
      <p:sp>
        <p:nvSpPr>
          <p:cNvPr id="117" name="Google Shape;117;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118" name="Google Shape;118;gf3250da317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9" name="Google Shape;119;gf3250da317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20" name="Google Shape;120;gf3250da317_1_0"/>
          <p:cNvSpPr txBox="1"/>
          <p:nvPr/>
        </p:nvSpPr>
        <p:spPr>
          <a:xfrm>
            <a:off x="1173150" y="3641525"/>
            <a:ext cx="47844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Open Sans"/>
                <a:ea typeface="Open Sans"/>
                <a:cs typeface="Open Sans"/>
                <a:sym typeface="Open Sans"/>
              </a:rPr>
              <a:t>Бұл жұмыс </a:t>
            </a:r>
            <a:r>
              <a:rPr b="0" i="0" lang="en" sz="700" u="none" cap="none" strike="noStrike">
                <a:solidFill>
                  <a:srgbClr val="000000"/>
                </a:solidFill>
                <a:latin typeface="Open Sans"/>
                <a:ea typeface="Open Sans"/>
                <a:cs typeface="Open Sans"/>
                <a:sym typeface="Open Sans"/>
              </a:rPr>
              <a:t>“</a:t>
            </a:r>
            <a:r>
              <a:rPr b="0" i="0" lang="en" sz="700" u="none" cap="none" strike="noStrike">
                <a:solidFill>
                  <a:schemeClr val="dk1"/>
                </a:solidFill>
                <a:latin typeface="Open Sans"/>
                <a:ea typeface="Open Sans"/>
                <a:cs typeface="Open Sans"/>
                <a:sym typeface="Open Sans"/>
              </a:rPr>
              <a:t>Kazakh_3. OE Benefits - ENOEL cards” туындысы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700"/>
              <a:buFont typeface="Arial"/>
              <a:buNone/>
            </a:pPr>
            <a:r>
              <a:rPr b="0" i="0" lang="en" sz="700" u="sng" cap="none" strike="noStrike">
                <a:solidFill>
                  <a:schemeClr val="hlink"/>
                </a:solidFill>
                <a:latin typeface="Open Sans"/>
                <a:ea typeface="Open Sans"/>
                <a:cs typeface="Open Sans"/>
                <a:sym typeface="Open Sans"/>
                <a:hlinkClick r:id="rId4"/>
              </a:rPr>
              <a:t>https://doi.org/10.5281/zenodo.5568482</a:t>
            </a:r>
            <a:r>
              <a:rPr b="0" i="0" lang="en" sz="700" u="none" cap="none" strike="noStrike">
                <a:solidFill>
                  <a:schemeClr val="dk1"/>
                </a:solidFill>
                <a:latin typeface="Open Sans"/>
                <a:ea typeface="Open Sans"/>
                <a:cs typeface="Open Sans"/>
                <a:sym typeface="Open Sans"/>
              </a:rPr>
              <a:t>,  </a:t>
            </a:r>
            <a:r>
              <a:rPr b="0" i="0" lang="en" sz="7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
        <p:nvSpPr>
          <p:cNvPr id="121" name="Google Shape;121;gf3250da317_1_0"/>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organization’s logo </a:t>
            </a:r>
            <a:r>
              <a:rPr b="0" i="0" lang="en"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sp>
        <p:nvSpPr>
          <p:cNvPr id="122" name="Google Shape;122;gf3250da317_1_0"/>
          <p:cNvSpPr txBox="1"/>
          <p:nvPr/>
        </p:nvSpPr>
        <p:spPr>
          <a:xfrm>
            <a:off x="5108127" y="101800"/>
            <a:ext cx="22953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СІЗДІҢ ҚАЖЕТТІЛІКТЕРІҢІЗГЕ ҚАРАЙ БЕЙІМДЕУДІҢ МЫСАЛЫ</a:t>
            </a:r>
            <a:endParaRPr b="0" i="0" sz="1400" u="none" cap="none" strike="noStrike">
              <a:solidFill>
                <a:srgbClr val="000000"/>
              </a:solidFill>
              <a:latin typeface="Arial"/>
              <a:ea typeface="Arial"/>
              <a:cs typeface="Arial"/>
              <a:sym typeface="Arial"/>
            </a:endParaRPr>
          </a:p>
        </p:txBody>
      </p:sp>
      <p:sp>
        <p:nvSpPr>
          <p:cNvPr id="123" name="Google Shape;123;gf3250da317_1_0"/>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gf3250da317_1_0"/>
          <p:cNvSpPr txBox="1"/>
          <p:nvPr/>
        </p:nvSpPr>
        <p:spPr>
          <a:xfrm>
            <a:off x="2812525" y="3085225"/>
            <a:ext cx="2675700" cy="3693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FF0000"/>
                </a:solidFill>
                <a:latin typeface="Arial"/>
                <a:ea typeface="Arial"/>
                <a:cs typeface="Arial"/>
                <a:sym typeface="Arial"/>
              </a:rPr>
              <a:t>Атрибуция туралы нұсқау қосыңыз</a:t>
            </a:r>
            <a:endParaRPr b="0" i="0" sz="1200" u="none" cap="none" strike="noStrike">
              <a:solidFill>
                <a:srgbClr val="FF0000"/>
              </a:solidFill>
              <a:latin typeface="Arial"/>
              <a:ea typeface="Arial"/>
              <a:cs typeface="Arial"/>
              <a:sym typeface="Arial"/>
            </a:endParaRPr>
          </a:p>
        </p:txBody>
      </p:sp>
      <p:sp>
        <p:nvSpPr>
          <p:cNvPr id="126" name="Google Shape;126;gf3250da317_1_0"/>
          <p:cNvSpPr txBox="1"/>
          <p:nvPr/>
        </p:nvSpPr>
        <p:spPr>
          <a:xfrm>
            <a:off x="5494775" y="2580525"/>
            <a:ext cx="2125500" cy="55396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FF0000"/>
                </a:solidFill>
                <a:latin typeface="Arial"/>
                <a:ea typeface="Arial"/>
                <a:cs typeface="Arial"/>
                <a:sym typeface="Arial"/>
              </a:rPr>
              <a:t>Ұйымыңыздың логотипін қосыңыз</a:t>
            </a:r>
            <a:endParaRPr b="0" i="0" sz="1200" u="none" cap="none" strike="noStrike">
              <a:solidFill>
                <a:srgbClr val="FF0000"/>
              </a:solidFill>
              <a:latin typeface="Arial"/>
              <a:ea typeface="Arial"/>
              <a:cs typeface="Arial"/>
              <a:sym typeface="Arial"/>
            </a:endParaRPr>
          </a:p>
        </p:txBody>
      </p:sp>
      <p:pic>
        <p:nvPicPr>
          <p:cNvPr id="127" name="Google Shape;127;gf3250da317_1_0"/>
          <p:cNvPicPr preferRelativeResize="0"/>
          <p:nvPr/>
        </p:nvPicPr>
        <p:blipFill rotWithShape="1">
          <a:blip r:embed="rId7">
            <a:alphaModFix/>
          </a:blip>
          <a:srcRect b="0" l="0" r="0" t="0"/>
          <a:stretch/>
        </p:blipFill>
        <p:spPr>
          <a:xfrm>
            <a:off x="903797" y="1060772"/>
            <a:ext cx="1988295" cy="1509445"/>
          </a:xfrm>
          <a:prstGeom prst="rect">
            <a:avLst/>
          </a:prstGeom>
          <a:noFill/>
          <a:ln>
            <a:noFill/>
          </a:ln>
        </p:spPr>
      </p:pic>
      <p:sp>
        <p:nvSpPr>
          <p:cNvPr id="128" name="Google Shape;128;gf3250da317_1_0"/>
          <p:cNvSpPr txBox="1"/>
          <p:nvPr/>
        </p:nvSpPr>
        <p:spPr>
          <a:xfrm>
            <a:off x="1177983" y="1219408"/>
            <a:ext cx="3045900" cy="9411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3019"/>
              <a:buFont typeface="Arial"/>
              <a:buNone/>
            </a:pPr>
            <a:r>
              <a:rPr b="1" i="0" lang="en" sz="3019" u="none" cap="none" strike="noStrike">
                <a:solidFill>
                  <a:srgbClr val="FFFFFF"/>
                </a:solidFill>
                <a:latin typeface="Open Sans"/>
                <a:ea typeface="Open Sans"/>
                <a:cs typeface="Open Sans"/>
                <a:sym typeface="Open Sans"/>
              </a:rPr>
              <a:t>АБР</a:t>
            </a:r>
            <a:endParaRPr b="1" i="0" sz="3019"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67"/>
              <a:buFont typeface="Arial"/>
              <a:buNone/>
            </a:pPr>
            <a:r>
              <a:rPr b="0" i="0" lang="en" sz="2167" u="none" cap="none" strike="noStrike">
                <a:solidFill>
                  <a:srgbClr val="FFFFFF"/>
                </a:solidFill>
                <a:latin typeface="Open Sans"/>
                <a:ea typeface="Open Sans"/>
                <a:cs typeface="Open Sans"/>
                <a:sym typeface="Open Sans"/>
              </a:rPr>
              <a:t>негіздері</a:t>
            </a:r>
            <a:endParaRPr b="1" i="0" sz="2477" u="none" cap="none" strike="noStrike">
              <a:solidFill>
                <a:srgbClr val="FFFFFF"/>
              </a:solidFill>
              <a:latin typeface="Open Sans"/>
              <a:ea typeface="Open Sans"/>
              <a:cs typeface="Open Sans"/>
              <a:sym typeface="Open Sans"/>
            </a:endParaRPr>
          </a:p>
        </p:txBody>
      </p:sp>
      <p:sp>
        <p:nvSpPr>
          <p:cNvPr id="129" name="Google Shape;129;gf3250da317_1_0"/>
          <p:cNvSpPr txBox="1"/>
          <p:nvPr/>
        </p:nvSpPr>
        <p:spPr>
          <a:xfrm>
            <a:off x="2979037" y="1046609"/>
            <a:ext cx="3141900" cy="12867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2477"/>
              <a:buFont typeface="Arial"/>
              <a:buNone/>
            </a:pPr>
            <a:r>
              <a:rPr b="1" i="0" lang="en" sz="2477" u="none" cap="none" strike="noStrike">
                <a:solidFill>
                  <a:srgbClr val="004993"/>
                </a:solidFill>
                <a:latin typeface="Open Sans"/>
                <a:ea typeface="Open Sans"/>
                <a:cs typeface="Open Sans"/>
                <a:sym typeface="Open Sans"/>
              </a:rPr>
              <a:t>Ашық білім беру ресурстары (АБР)  дегеніміз не?</a:t>
            </a:r>
            <a:endParaRPr b="1" i="0" sz="2555" u="none" cap="none" strike="noStrike">
              <a:solidFill>
                <a:srgbClr val="004993"/>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4" name="Google Shape;434;gee2322c6bf_0_33"/>
          <p:cNvSpPr txBox="1"/>
          <p:nvPr/>
        </p:nvSpPr>
        <p:spPr>
          <a:xfrm>
            <a:off x="2629725" y="1197750"/>
            <a:ext cx="48825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Шығармашылық шабыт</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АБР – бұл жаңа идеяларды алудың тәсілі.</a:t>
            </a:r>
            <a:endParaRPr b="0" i="0" sz="2000" u="none" cap="none" strike="noStrike">
              <a:solidFill>
                <a:srgbClr val="000000"/>
              </a:solidFill>
              <a:latin typeface="Arial"/>
              <a:ea typeface="Arial"/>
              <a:cs typeface="Arial"/>
              <a:sym typeface="Arial"/>
            </a:endParaRPr>
          </a:p>
        </p:txBody>
      </p:sp>
      <p:sp>
        <p:nvSpPr>
          <p:cNvPr id="435" name="Google Shape;435;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6" name="Google Shape;436;gee2322c6bf_0_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7" name="Google Shape;437;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gee2322c6bf_0_33"/>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gedaf2065a5_1_122"/>
          <p:cNvSpPr txBox="1"/>
          <p:nvPr/>
        </p:nvSpPr>
        <p:spPr>
          <a:xfrm>
            <a:off x="2592855" y="520550"/>
            <a:ext cx="4927500" cy="261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Оқытудың белсенді тәсілдерін ынталандыру</a:t>
            </a:r>
            <a:endParaRPr b="1"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Оқытушылар АБР-ды өзгертуге/бейімдеуге негізделген практикада оқытудың әртүрлі практикалық стратегияларын жасай алады.</a:t>
            </a:r>
            <a:endParaRPr b="1" i="0" sz="2400" u="none" cap="none" strike="noStrike">
              <a:solidFill>
                <a:srgbClr val="004993"/>
              </a:solidFill>
              <a:latin typeface="Open Sans"/>
              <a:ea typeface="Open Sans"/>
              <a:cs typeface="Open Sans"/>
              <a:sym typeface="Open Sans"/>
            </a:endParaRPr>
          </a:p>
        </p:txBody>
      </p:sp>
      <p:sp>
        <p:nvSpPr>
          <p:cNvPr id="445" name="Google Shape;445;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7" name="Google Shape;447;gedaf2065a5_1_1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8" name="Google Shape;448;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gedaf2065a5_1_12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4" name="Shape 454"/>
        <p:cNvGrpSpPr/>
        <p:nvPr/>
      </p:nvGrpSpPr>
      <p:grpSpPr>
        <a:xfrm>
          <a:off x="0" y="0"/>
          <a:ext cx="0" cy="0"/>
          <a:chOff x="0" y="0"/>
          <a:chExt cx="0" cy="0"/>
        </a:xfrm>
      </p:grpSpPr>
      <p:sp>
        <p:nvSpPr>
          <p:cNvPr id="455" name="Google Shape;455;gedaf2065a5_1_192"/>
          <p:cNvSpPr txBox="1"/>
          <p:nvPr/>
        </p:nvSpPr>
        <p:spPr>
          <a:xfrm>
            <a:off x="2587300" y="266550"/>
            <a:ext cx="5047500" cy="2970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Ынтымақтастықты дамыту</a:t>
            </a:r>
            <a:r>
              <a:rPr b="0" i="0" lang="en" sz="2000" u="none" cap="none" strike="noStrike">
                <a:solidFill>
                  <a:srgbClr val="004993"/>
                </a:solidFill>
                <a:latin typeface="Open Sans"/>
                <a:ea typeface="Open Sans"/>
                <a:cs typeface="Open Sans"/>
                <a:sym typeface="Open Sans"/>
              </a:rPr>
              <a:t> әріптестер арасындағы кері байланыс, студенттердің ынтымақтастығы және сарапшыларды тарту ашық лицензиялар арқылы жүзеге асырылатын процесс арқылы күшейеді және оқытушыларды тәжірибе жағынан байытады.</a:t>
            </a:r>
            <a:endParaRPr b="1" i="0" sz="2400" u="none" cap="none" strike="noStrike">
              <a:solidFill>
                <a:srgbClr val="004993"/>
              </a:solidFill>
              <a:latin typeface="Open Sans"/>
              <a:ea typeface="Open Sans"/>
              <a:cs typeface="Open Sans"/>
              <a:sym typeface="Open Sans"/>
            </a:endParaRPr>
          </a:p>
        </p:txBody>
      </p:sp>
      <p:sp>
        <p:nvSpPr>
          <p:cNvPr id="456" name="Google Shape;456;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7" name="Google Shape;457;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8" name="Google Shape;458;gedaf2065a5_1_1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9" name="Google Shape;459;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gedaf2065a5_1_19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65" name="Shape 465"/>
        <p:cNvGrpSpPr/>
        <p:nvPr/>
      </p:nvGrpSpPr>
      <p:grpSpPr>
        <a:xfrm>
          <a:off x="0" y="0"/>
          <a:ext cx="0" cy="0"/>
          <a:chOff x="0" y="0"/>
          <a:chExt cx="0" cy="0"/>
        </a:xfrm>
      </p:grpSpPr>
      <p:sp>
        <p:nvSpPr>
          <p:cNvPr id="466" name="Google Shape;466;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gedaf2065a5_1_142"/>
          <p:cNvSpPr txBox="1"/>
          <p:nvPr/>
        </p:nvSpPr>
        <p:spPr>
          <a:xfrm>
            <a:off x="2647100" y="597700"/>
            <a:ext cx="48720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Инновацияны қолдау</a:t>
            </a:r>
            <a:endParaRPr b="1"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АБР басқаларға оларды пайдалануға және сындарлы кері байланыс беруге мүмкіндік бере отырып, оқыту мен оқу материалдарының сапасын жақсартуға мүмкіндік береді.</a:t>
            </a:r>
            <a:endParaRPr b="0" i="0" sz="2400" u="none" cap="none" strike="noStrike">
              <a:solidFill>
                <a:srgbClr val="000000"/>
              </a:solidFill>
              <a:latin typeface="Arial"/>
              <a:ea typeface="Arial"/>
              <a:cs typeface="Arial"/>
              <a:sym typeface="Arial"/>
            </a:endParaRPr>
          </a:p>
        </p:txBody>
      </p:sp>
      <p:sp>
        <p:nvSpPr>
          <p:cNvPr id="468" name="Google Shape;468;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9" name="Google Shape;469;gedaf2065a5_1_1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0" name="Google Shape;470;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gedaf2065a5_1_14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76" name="Shape 476"/>
        <p:cNvGrpSpPr/>
        <p:nvPr/>
      </p:nvGrpSpPr>
      <p:grpSpPr>
        <a:xfrm>
          <a:off x="0" y="0"/>
          <a:ext cx="0" cy="0"/>
          <a:chOff x="0" y="0"/>
          <a:chExt cx="0" cy="0"/>
        </a:xfrm>
      </p:grpSpPr>
      <p:sp>
        <p:nvSpPr>
          <p:cNvPr id="477" name="Google Shape;477;gedaf2065a5_1_152"/>
          <p:cNvSpPr txBox="1"/>
          <p:nvPr/>
        </p:nvSpPr>
        <p:spPr>
          <a:xfrm>
            <a:off x="2614725" y="942025"/>
            <a:ext cx="5088300" cy="160040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Игілікті сақтау</a:t>
            </a:r>
            <a:endParaRPr b="1"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АБР бастаған қайта пайдалану процесі зейнетке шыққаннан кейін де жалғасады.</a:t>
            </a:r>
            <a:endParaRPr b="1" i="0" sz="2400" u="none" cap="none" strike="noStrike">
              <a:solidFill>
                <a:srgbClr val="004993"/>
              </a:solidFill>
              <a:latin typeface="Open Sans"/>
              <a:ea typeface="Open Sans"/>
              <a:cs typeface="Open Sans"/>
              <a:sym typeface="Open Sans"/>
            </a:endParaRPr>
          </a:p>
        </p:txBody>
      </p:sp>
      <p:sp>
        <p:nvSpPr>
          <p:cNvPr id="478" name="Google Shape;478;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9" name="Google Shape;479;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0" name="Google Shape;480;gedaf2065a5_1_1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1" name="Google Shape;481;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gedaf2065a5_1_15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87" name="Shape 487"/>
        <p:cNvGrpSpPr/>
        <p:nvPr/>
      </p:nvGrpSpPr>
      <p:grpSpPr>
        <a:xfrm>
          <a:off x="0" y="0"/>
          <a:ext cx="0" cy="0"/>
          <a:chOff x="0" y="0"/>
          <a:chExt cx="0" cy="0"/>
        </a:xfrm>
      </p:grpSpPr>
      <p:sp>
        <p:nvSpPr>
          <p:cNvPr id="488" name="Google Shape;488;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gedaf2065a5_1_162"/>
          <p:cNvSpPr txBox="1"/>
          <p:nvPr/>
        </p:nvSpPr>
        <p:spPr>
          <a:xfrm>
            <a:off x="2680575" y="443550"/>
            <a:ext cx="4762800" cy="261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Таңдауды кеңейту</a:t>
            </a:r>
            <a:endParaRPr b="1"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Ашық лицензия бойынша таратылатын оқулықтар оқытушылардың ресурстарын кеңейтеді және дәстүрлі оқулықтар сияқты жоғары сапа деңгейіне кепілдік бере алады. </a:t>
            </a:r>
            <a:endParaRPr b="0" i="0" sz="3000" u="none" cap="none" strike="noStrike">
              <a:solidFill>
                <a:srgbClr val="000000"/>
              </a:solidFill>
              <a:latin typeface="Arial"/>
              <a:ea typeface="Arial"/>
              <a:cs typeface="Arial"/>
              <a:sym typeface="Arial"/>
            </a:endParaRPr>
          </a:p>
        </p:txBody>
      </p:sp>
      <p:sp>
        <p:nvSpPr>
          <p:cNvPr id="490" name="Google Shape;490;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1" name="Google Shape;491;gedaf2065a5_1_1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2" name="Google Shape;492;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gedaf2065a5_1_16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98" name="Shape 498"/>
        <p:cNvGrpSpPr/>
        <p:nvPr/>
      </p:nvGrpSpPr>
      <p:grpSpPr>
        <a:xfrm>
          <a:off x="0" y="0"/>
          <a:ext cx="0" cy="0"/>
          <a:chOff x="0" y="0"/>
          <a:chExt cx="0" cy="0"/>
        </a:xfrm>
      </p:grpSpPr>
      <p:sp>
        <p:nvSpPr>
          <p:cNvPr id="499" name="Google Shape;499;gedaf2065a5_1_172"/>
          <p:cNvSpPr txBox="1"/>
          <p:nvPr/>
        </p:nvSpPr>
        <p:spPr>
          <a:xfrm>
            <a:off x="2602600" y="765025"/>
            <a:ext cx="48417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Академиялық еркіндікті кеңейту</a:t>
            </a:r>
            <a:r>
              <a:rPr b="0" i="0" lang="en" sz="2000" u="none" cap="none" strike="noStrike">
                <a:solidFill>
                  <a:srgbClr val="004993"/>
                </a:solidFill>
                <a:latin typeface="Open Sans"/>
                <a:ea typeface="Open Sans"/>
                <a:cs typeface="Open Sans"/>
                <a:sym typeface="Open Sans"/>
              </a:rPr>
              <a:t> АБР-дың ашық лицензиялары оқытушыларға өз курстары үшін оқу ресурстарын үнемі өзгертуге және жаңартуға мүмкіндік береді.</a:t>
            </a:r>
            <a:endParaRPr b="1" i="0" sz="2400" u="none" cap="none" strike="noStrike">
              <a:solidFill>
                <a:srgbClr val="004993"/>
              </a:solidFill>
              <a:latin typeface="Open Sans"/>
              <a:ea typeface="Open Sans"/>
              <a:cs typeface="Open Sans"/>
              <a:sym typeface="Open Sans"/>
            </a:endParaRPr>
          </a:p>
        </p:txBody>
      </p:sp>
      <p:sp>
        <p:nvSpPr>
          <p:cNvPr id="500" name="Google Shape;500;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1" name="Google Shape;501;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2" name="Google Shape;502;gedaf2065a5_1_1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3" name="Google Shape;503;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gedaf2065a5_1_17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509" name="Shape 509"/>
        <p:cNvGrpSpPr/>
        <p:nvPr/>
      </p:nvGrpSpPr>
      <p:grpSpPr>
        <a:xfrm>
          <a:off x="0" y="0"/>
          <a:ext cx="0" cy="0"/>
          <a:chOff x="0" y="0"/>
          <a:chExt cx="0" cy="0"/>
        </a:xfrm>
      </p:grpSpPr>
      <p:sp>
        <p:nvSpPr>
          <p:cNvPr id="510" name="Google Shape;510;gedaf2065a5_1_182"/>
          <p:cNvSpPr txBox="1"/>
          <p:nvPr/>
        </p:nvSpPr>
        <p:spPr>
          <a:xfrm>
            <a:off x="2529550" y="243763"/>
            <a:ext cx="4983600" cy="2970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Инновация мен шығармашылықты көрсету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Мұғалімдердің шығармашылығы әлеуетті студенттер мен демеушілерге әсер етуі мүмкін. Бұл студенттердің белгілі бір курстарға қабылдануын арттыруға және жеке оқытушылардың құндылығын арттыруға көмектеседі.</a:t>
            </a:r>
            <a:endParaRPr b="1" i="0" sz="2300" u="none" cap="none" strike="noStrike">
              <a:solidFill>
                <a:srgbClr val="004993"/>
              </a:solidFill>
              <a:latin typeface="Open Sans"/>
              <a:ea typeface="Open Sans"/>
              <a:cs typeface="Open Sans"/>
              <a:sym typeface="Open Sans"/>
            </a:endParaRPr>
          </a:p>
        </p:txBody>
      </p:sp>
      <p:sp>
        <p:nvSpPr>
          <p:cNvPr id="511" name="Google Shape;511;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2" name="Google Shape;512;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gedaf2065a5_1_1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4" name="Google Shape;514;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gedaf2065a5_1_182"/>
          <p:cNvSpPr txBox="1"/>
          <p:nvPr/>
        </p:nvSpPr>
        <p:spPr>
          <a:xfrm>
            <a:off x="9" y="1130672"/>
            <a:ext cx="24555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rgbClr val="FFFFFF"/>
                </a:solidFill>
                <a:latin typeface="Open Sans"/>
                <a:ea typeface="Open Sans"/>
                <a:cs typeface="Open Sans"/>
                <a:sym typeface="Open Sans"/>
              </a:rPr>
              <a:t>Ашық білім берудің </a:t>
            </a:r>
            <a:r>
              <a:rPr b="1" i="0" lang="en" sz="1800" u="none" cap="none" strike="noStrike">
                <a:solidFill>
                  <a:srgbClr val="FFAB40"/>
                </a:solidFill>
                <a:latin typeface="Open Sans"/>
                <a:ea typeface="Open Sans"/>
                <a:cs typeface="Open Sans"/>
                <a:sym typeface="Open Sans"/>
              </a:rPr>
              <a:t>оқытушылар </a:t>
            </a:r>
            <a:r>
              <a:rPr b="1" i="0" lang="en" sz="1800" u="none" cap="none" strike="noStrike">
                <a:solidFill>
                  <a:srgbClr val="FFFFFF"/>
                </a:solidFill>
                <a:latin typeface="Open Sans"/>
                <a:ea typeface="Open Sans"/>
                <a:cs typeface="Open Sans"/>
                <a:sym typeface="Open Sans"/>
              </a:rPr>
              <a:t>үшін артықшылықтары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gee2322c6bf_0_44"/>
          <p:cNvSpPr txBox="1"/>
          <p:nvPr/>
        </p:nvSpPr>
        <p:spPr>
          <a:xfrm>
            <a:off x="2587650" y="242138"/>
            <a:ext cx="48582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83C92"/>
                </a:solidFill>
                <a:latin typeface="Open Sans"/>
                <a:ea typeface="Open Sans"/>
                <a:cs typeface="Open Sans"/>
                <a:sym typeface="Open Sans"/>
              </a:rPr>
              <a:t>Көлем есебінен үнемдеуге көмектесу</a:t>
            </a:r>
            <a:endParaRPr b="1" i="0" sz="2000" u="none" cap="none" strike="noStrike">
              <a:solidFill>
                <a:srgbClr val="083C92"/>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АБР онлайн тегін, баспа түрінде қол жетімді, мәңгі сақталуы мүмкін және оңай жаңартылады. Басқа жағдайда оқулықтарды сатып алуға кететін ресурстарды технологияға, оқытуды жақсартуға немесе қарызды азайтуға бағыттауға болады.</a:t>
            </a:r>
            <a:endParaRPr b="1" i="0" sz="2000" u="none" cap="none" strike="noStrike">
              <a:solidFill>
                <a:srgbClr val="004993"/>
              </a:solidFill>
              <a:latin typeface="Open Sans"/>
              <a:ea typeface="Open Sans"/>
              <a:cs typeface="Open Sans"/>
              <a:sym typeface="Open Sans"/>
            </a:endParaRPr>
          </a:p>
        </p:txBody>
      </p:sp>
      <p:sp>
        <p:nvSpPr>
          <p:cNvPr id="523" name="Google Shape;523;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4" name="Google Shape;524;gee2322c6bf_0_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5" name="Google Shape;525;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gee2322c6bf_0_44"/>
          <p:cNvSpPr txBox="1"/>
          <p:nvPr/>
        </p:nvSpPr>
        <p:spPr>
          <a:xfrm>
            <a:off x="-12" y="1183804"/>
            <a:ext cx="24549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45BEDF"/>
                </a:solidFill>
                <a:latin typeface="Open Sans"/>
                <a:ea typeface="Open Sans"/>
                <a:cs typeface="Open Sans"/>
                <a:sym typeface="Open Sans"/>
              </a:rPr>
              <a:t>мекемелер </a:t>
            </a:r>
            <a:r>
              <a:rPr b="1" i="0" lang="en" sz="1800" u="none" cap="none" strike="noStrike">
                <a:solidFill>
                  <a:schemeClr val="lt1"/>
                </a:solidFill>
                <a:latin typeface="Open Sans"/>
                <a:ea typeface="Open Sans"/>
                <a:cs typeface="Open Sans"/>
                <a:sym typeface="Open Sans"/>
              </a:rPr>
              <a:t>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31" name="Shape 531"/>
        <p:cNvGrpSpPr/>
        <p:nvPr/>
      </p:nvGrpSpPr>
      <p:grpSpPr>
        <a:xfrm>
          <a:off x="0" y="0"/>
          <a:ext cx="0" cy="0"/>
          <a:chOff x="0" y="0"/>
          <a:chExt cx="0" cy="0"/>
        </a:xfrm>
      </p:grpSpPr>
      <p:sp>
        <p:nvSpPr>
          <p:cNvPr id="532" name="Google Shape;532;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gee2322c6bf_0_55"/>
          <p:cNvSpPr txBox="1"/>
          <p:nvPr/>
        </p:nvSpPr>
        <p:spPr>
          <a:xfrm>
            <a:off x="2622500" y="309163"/>
            <a:ext cx="4908600" cy="28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50"/>
              <a:buFont typeface="Arial"/>
              <a:buNone/>
            </a:pPr>
            <a:r>
              <a:rPr b="1" i="0" lang="en" sz="1950" u="none" cap="none" strike="noStrike">
                <a:solidFill>
                  <a:srgbClr val="004993"/>
                </a:solidFill>
                <a:latin typeface="Open Sans"/>
                <a:ea typeface="Open Sans"/>
                <a:cs typeface="Open Sans"/>
                <a:sym typeface="Open Sans"/>
              </a:rPr>
              <a:t>Профессор-оқытушылар құрамының дамуына қолдау көрсету</a:t>
            </a:r>
            <a:endParaRPr b="1" i="0" sz="195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950"/>
              <a:buFont typeface="Arial"/>
              <a:buNone/>
            </a:pPr>
            <a:r>
              <a:rPr b="0" i="0" lang="en" sz="1950" u="none" cap="none" strike="noStrike">
                <a:solidFill>
                  <a:schemeClr val="lt1"/>
                </a:solidFill>
                <a:latin typeface="Open Sans"/>
                <a:ea typeface="Open Sans"/>
                <a:cs typeface="Open Sans"/>
                <a:sym typeface="Open Sans"/>
              </a:rPr>
              <a:t>АБР-ға қолжетімділікті кеңейту және пайдалану, сондай-ақ әртүрлі оқу орындарының оқытушылары арасындағы өзара оқыту оқу материалдарының сапасымен бірге жақсартылуда.</a:t>
            </a:r>
            <a:endParaRPr b="0" i="0" sz="1950" u="none" cap="none" strike="noStrike">
              <a:solidFill>
                <a:schemeClr val="lt1"/>
              </a:solidFill>
              <a:latin typeface="Open Sans"/>
              <a:ea typeface="Open Sans"/>
              <a:cs typeface="Open Sans"/>
              <a:sym typeface="Open Sans"/>
            </a:endParaRPr>
          </a:p>
        </p:txBody>
      </p:sp>
      <p:sp>
        <p:nvSpPr>
          <p:cNvPr id="534" name="Google Shape;534;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5" name="Google Shape;535;gee2322c6bf_0_5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6" name="Google Shape;536;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gee2322c6bf_0_55"/>
          <p:cNvSpPr txBox="1"/>
          <p:nvPr/>
        </p:nvSpPr>
        <p:spPr>
          <a:xfrm>
            <a:off x="-12" y="1183804"/>
            <a:ext cx="24549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45BEDF"/>
                </a:solidFill>
                <a:latin typeface="Open Sans"/>
                <a:ea typeface="Open Sans"/>
                <a:cs typeface="Open Sans"/>
                <a:sym typeface="Open Sans"/>
              </a:rPr>
              <a:t>мекемелер </a:t>
            </a:r>
            <a:r>
              <a:rPr b="1" i="0" lang="en" sz="1800" u="none" cap="none" strike="noStrike">
                <a:solidFill>
                  <a:schemeClr val="lt1"/>
                </a:solidFill>
                <a:latin typeface="Open Sans"/>
                <a:ea typeface="Open Sans"/>
                <a:cs typeface="Open Sans"/>
                <a:sym typeface="Open Sans"/>
              </a:rPr>
              <a:t>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33" name="Shape 133"/>
        <p:cNvGrpSpPr/>
        <p:nvPr/>
      </p:nvGrpSpPr>
      <p:grpSpPr>
        <a:xfrm>
          <a:off x="0" y="0"/>
          <a:ext cx="0" cy="0"/>
          <a:chOff x="0" y="0"/>
          <a:chExt cx="0" cy="0"/>
        </a:xfrm>
      </p:grpSpPr>
      <p:sp>
        <p:nvSpPr>
          <p:cNvPr id="134" name="Google Shape;134;p10"/>
          <p:cNvSpPr/>
          <p:nvPr/>
        </p:nvSpPr>
        <p:spPr>
          <a:xfrm>
            <a:off x="0" y="3503769"/>
            <a:ext cx="7620000" cy="477681"/>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0750" lIns="70750" spcFirstLastPara="1" rIns="70750" wrap="square" tIns="70750">
            <a:noAutofit/>
          </a:bodyPr>
          <a:lstStyle/>
          <a:p>
            <a:pPr indent="0" lvl="0" marL="0" marR="0" rtl="0" algn="l">
              <a:lnSpc>
                <a:spcPct val="100000"/>
              </a:lnSpc>
              <a:spcBef>
                <a:spcPts val="0"/>
              </a:spcBef>
              <a:spcAft>
                <a:spcPts val="0"/>
              </a:spcAft>
              <a:buClr>
                <a:srgbClr val="000000"/>
              </a:buClr>
              <a:buSzPts val="1084"/>
              <a:buFont typeface="Arial"/>
              <a:buNone/>
            </a:pPr>
            <a:r>
              <a:t/>
            </a:r>
            <a:endParaRPr b="0" i="0" sz="1084" u="none" cap="none" strike="noStrike">
              <a:solidFill>
                <a:srgbClr val="000000"/>
              </a:solidFill>
              <a:latin typeface="Arial"/>
              <a:ea typeface="Arial"/>
              <a:cs typeface="Arial"/>
              <a:sym typeface="Arial"/>
            </a:endParaRPr>
          </a:p>
        </p:txBody>
      </p:sp>
      <p:cxnSp>
        <p:nvCxnSpPr>
          <p:cNvPr id="135" name="Google Shape;135;p10"/>
          <p:cNvCxnSpPr/>
          <p:nvPr/>
        </p:nvCxnSpPr>
        <p:spPr>
          <a:xfrm>
            <a:off x="270933" y="3503769"/>
            <a:ext cx="7103910" cy="0"/>
          </a:xfrm>
          <a:prstGeom prst="straightConnector1">
            <a:avLst/>
          </a:prstGeom>
          <a:noFill/>
          <a:ln cap="flat" cmpd="sng" w="9525">
            <a:solidFill>
              <a:srgbClr val="004993"/>
            </a:solidFill>
            <a:prstDash val="solid"/>
            <a:round/>
            <a:headEnd len="sm" w="sm" type="none"/>
            <a:tailEnd len="sm" w="sm" type="none"/>
          </a:ln>
        </p:spPr>
      </p:cxnSp>
      <p:pic>
        <p:nvPicPr>
          <p:cNvPr id="136" name="Google Shape;136;p10"/>
          <p:cNvPicPr preferRelativeResize="0"/>
          <p:nvPr/>
        </p:nvPicPr>
        <p:blipFill rotWithShape="1">
          <a:blip r:embed="rId3">
            <a:alphaModFix/>
          </a:blip>
          <a:srcRect b="0" l="0" r="0" t="0"/>
          <a:stretch/>
        </p:blipFill>
        <p:spPr>
          <a:xfrm>
            <a:off x="419594" y="3609932"/>
            <a:ext cx="758380" cy="265353"/>
          </a:xfrm>
          <a:prstGeom prst="rect">
            <a:avLst/>
          </a:prstGeom>
          <a:noFill/>
          <a:ln>
            <a:noFill/>
          </a:ln>
        </p:spPr>
      </p:pic>
      <p:sp>
        <p:nvSpPr>
          <p:cNvPr id="137" name="Google Shape;137;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8" name="Google Shape;138;p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pic>
        <p:nvPicPr>
          <p:cNvPr id="139" name="Google Shape;139;p10"/>
          <p:cNvPicPr preferRelativeResize="0"/>
          <p:nvPr/>
        </p:nvPicPr>
        <p:blipFill rotWithShape="1">
          <a:blip r:embed="rId4">
            <a:alphaModFix/>
          </a:blip>
          <a:srcRect b="0" l="0" r="0" t="0"/>
          <a:stretch/>
        </p:blipFill>
        <p:spPr>
          <a:xfrm>
            <a:off x="903797" y="1060772"/>
            <a:ext cx="1988295" cy="1509445"/>
          </a:xfrm>
          <a:prstGeom prst="rect">
            <a:avLst/>
          </a:prstGeom>
          <a:noFill/>
          <a:ln>
            <a:noFill/>
          </a:ln>
        </p:spPr>
      </p:pic>
      <p:sp>
        <p:nvSpPr>
          <p:cNvPr id="140" name="Google Shape;140;p10"/>
          <p:cNvSpPr txBox="1"/>
          <p:nvPr/>
        </p:nvSpPr>
        <p:spPr>
          <a:xfrm>
            <a:off x="1177983" y="1219408"/>
            <a:ext cx="3045900" cy="9411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3019"/>
              <a:buFont typeface="Arial"/>
              <a:buNone/>
            </a:pPr>
            <a:r>
              <a:rPr b="1" i="0" lang="en" sz="3019" u="none" cap="none" strike="noStrike">
                <a:solidFill>
                  <a:srgbClr val="FFFFFF"/>
                </a:solidFill>
                <a:latin typeface="Open Sans"/>
                <a:ea typeface="Open Sans"/>
                <a:cs typeface="Open Sans"/>
                <a:sym typeface="Open Sans"/>
              </a:rPr>
              <a:t>АБР</a:t>
            </a:r>
            <a:endParaRPr b="1" i="0" sz="3019"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67"/>
              <a:buFont typeface="Arial"/>
              <a:buNone/>
            </a:pPr>
            <a:r>
              <a:rPr b="0" i="0" lang="en" sz="2167" u="none" cap="none" strike="noStrike">
                <a:solidFill>
                  <a:srgbClr val="FFFFFF"/>
                </a:solidFill>
                <a:latin typeface="Open Sans"/>
                <a:ea typeface="Open Sans"/>
                <a:cs typeface="Open Sans"/>
                <a:sym typeface="Open Sans"/>
              </a:rPr>
              <a:t>негіздері</a:t>
            </a:r>
            <a:endParaRPr b="1" i="0" sz="2477" u="none" cap="none" strike="noStrike">
              <a:solidFill>
                <a:srgbClr val="FFFFFF"/>
              </a:solidFill>
              <a:latin typeface="Open Sans"/>
              <a:ea typeface="Open Sans"/>
              <a:cs typeface="Open Sans"/>
              <a:sym typeface="Open Sans"/>
            </a:endParaRPr>
          </a:p>
        </p:txBody>
      </p:sp>
      <p:sp>
        <p:nvSpPr>
          <p:cNvPr id="141" name="Google Shape;141;p10"/>
          <p:cNvSpPr txBox="1"/>
          <p:nvPr/>
        </p:nvSpPr>
        <p:spPr>
          <a:xfrm>
            <a:off x="2979037" y="1046609"/>
            <a:ext cx="3141900" cy="12867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2477"/>
              <a:buFont typeface="Arial"/>
              <a:buNone/>
            </a:pPr>
            <a:r>
              <a:rPr b="1" i="0" lang="en" sz="2477" u="none" cap="none" strike="noStrike">
                <a:solidFill>
                  <a:srgbClr val="004993"/>
                </a:solidFill>
                <a:latin typeface="Open Sans"/>
                <a:ea typeface="Open Sans"/>
                <a:cs typeface="Open Sans"/>
                <a:sym typeface="Open Sans"/>
              </a:rPr>
              <a:t>Ашық білім беру ресурстары (АБР)  дегеніміз не?</a:t>
            </a:r>
            <a:endParaRPr b="1" i="0" sz="2555" u="none" cap="none" strike="noStrike">
              <a:solidFill>
                <a:srgbClr val="004993"/>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42" name="Shape 542"/>
        <p:cNvGrpSpPr/>
        <p:nvPr/>
      </p:nvGrpSpPr>
      <p:grpSpPr>
        <a:xfrm>
          <a:off x="0" y="0"/>
          <a:ext cx="0" cy="0"/>
          <a:chOff x="0" y="0"/>
          <a:chExt cx="0" cy="0"/>
        </a:xfrm>
      </p:grpSpPr>
      <p:sp>
        <p:nvSpPr>
          <p:cNvPr id="543" name="Google Shape;543;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gee2322c6bf_0_66"/>
          <p:cNvSpPr txBox="1"/>
          <p:nvPr/>
        </p:nvSpPr>
        <p:spPr>
          <a:xfrm>
            <a:off x="2605400" y="549475"/>
            <a:ext cx="48789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Мемлекеттік инвестицияларды барынша пайдалану</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chemeClr val="lt1"/>
                </a:solidFill>
                <a:latin typeface="Open Sans"/>
                <a:ea typeface="Open Sans"/>
                <a:cs typeface="Open Sans"/>
                <a:sym typeface="Open Sans"/>
              </a:rPr>
              <a:t>Бюджеттен түсетін ресурстар жалпыға қол жетімді білім беру үшін пайдаланылады және әртүрлі мекемелер арасында одан да аз қосымша шығындармен бөлінеді.</a:t>
            </a:r>
            <a:endParaRPr b="0" i="0" sz="2000" u="none" cap="none" strike="noStrike">
              <a:solidFill>
                <a:schemeClr val="lt1"/>
              </a:solidFill>
              <a:latin typeface="Open Sans"/>
              <a:ea typeface="Open Sans"/>
              <a:cs typeface="Open Sans"/>
              <a:sym typeface="Open Sans"/>
            </a:endParaRPr>
          </a:p>
        </p:txBody>
      </p:sp>
      <p:sp>
        <p:nvSpPr>
          <p:cNvPr id="545" name="Google Shape;545;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gee2322c6bf_0_6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7" name="Google Shape;547;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gee2322c6bf_0_66"/>
          <p:cNvSpPr txBox="1"/>
          <p:nvPr/>
        </p:nvSpPr>
        <p:spPr>
          <a:xfrm>
            <a:off x="-12" y="1183804"/>
            <a:ext cx="24549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45BEDF"/>
                </a:solidFill>
                <a:latin typeface="Open Sans"/>
                <a:ea typeface="Open Sans"/>
                <a:cs typeface="Open Sans"/>
                <a:sym typeface="Open Sans"/>
              </a:rPr>
              <a:t>мекемелер </a:t>
            </a:r>
            <a:r>
              <a:rPr b="1" i="0" lang="en" sz="1800" u="none" cap="none" strike="noStrike">
                <a:solidFill>
                  <a:schemeClr val="lt1"/>
                </a:solidFill>
                <a:latin typeface="Open Sans"/>
                <a:ea typeface="Open Sans"/>
                <a:cs typeface="Open Sans"/>
                <a:sym typeface="Open Sans"/>
              </a:rPr>
              <a:t>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53" name="Shape 553"/>
        <p:cNvGrpSpPr/>
        <p:nvPr/>
      </p:nvGrpSpPr>
      <p:grpSpPr>
        <a:xfrm>
          <a:off x="0" y="0"/>
          <a:ext cx="0" cy="0"/>
          <a:chOff x="0" y="0"/>
          <a:chExt cx="0" cy="0"/>
        </a:xfrm>
      </p:grpSpPr>
      <p:sp>
        <p:nvSpPr>
          <p:cNvPr id="554" name="Google Shape;554;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gee2322c6bf_0_77"/>
          <p:cNvSpPr txBox="1"/>
          <p:nvPr/>
        </p:nvSpPr>
        <p:spPr>
          <a:xfrm>
            <a:off x="2611550" y="70337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Өзін-өзі жарнамалауды қолдау: </a:t>
            </a:r>
            <a:r>
              <a:rPr b="0" i="0" lang="en" sz="2000" u="none" cap="none" strike="noStrike">
                <a:solidFill>
                  <a:schemeClr val="lt1"/>
                </a:solidFill>
                <a:latin typeface="Open Sans"/>
                <a:ea typeface="Open Sans"/>
                <a:cs typeface="Open Sans"/>
                <a:sym typeface="Open Sans"/>
              </a:rPr>
              <a:t>мекеменің қоғамдық имиджі өзінің көпшілікке қол жетімді және қайта пайдалануға болатын сапалы АБР-дан айтарлықтай пайда көре алады.</a:t>
            </a:r>
            <a:endParaRPr b="1" i="0" sz="2400" u="none" cap="none" strike="noStrike">
              <a:solidFill>
                <a:srgbClr val="004993"/>
              </a:solidFill>
              <a:latin typeface="Open Sans"/>
              <a:ea typeface="Open Sans"/>
              <a:cs typeface="Open Sans"/>
              <a:sym typeface="Open Sans"/>
            </a:endParaRPr>
          </a:p>
        </p:txBody>
      </p:sp>
      <p:sp>
        <p:nvSpPr>
          <p:cNvPr id="556" name="Google Shape;556;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gee2322c6bf_0_7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8" name="Google Shape;558;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gee2322c6bf_0_77"/>
          <p:cNvSpPr txBox="1"/>
          <p:nvPr/>
        </p:nvSpPr>
        <p:spPr>
          <a:xfrm>
            <a:off x="-12" y="1183804"/>
            <a:ext cx="24549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45BEDF"/>
                </a:solidFill>
                <a:latin typeface="Open Sans"/>
                <a:ea typeface="Open Sans"/>
                <a:cs typeface="Open Sans"/>
                <a:sym typeface="Open Sans"/>
              </a:rPr>
              <a:t>мекемелер </a:t>
            </a:r>
            <a:r>
              <a:rPr b="1" i="0" lang="en" sz="1800" u="none" cap="none" strike="noStrike">
                <a:solidFill>
                  <a:schemeClr val="lt1"/>
                </a:solidFill>
                <a:latin typeface="Open Sans"/>
                <a:ea typeface="Open Sans"/>
                <a:cs typeface="Open Sans"/>
                <a:sym typeface="Open Sans"/>
              </a:rPr>
              <a:t>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64" name="Shape 564"/>
        <p:cNvGrpSpPr/>
        <p:nvPr/>
      </p:nvGrpSpPr>
      <p:grpSpPr>
        <a:xfrm>
          <a:off x="0" y="0"/>
          <a:ext cx="0" cy="0"/>
          <a:chOff x="0" y="0"/>
          <a:chExt cx="0" cy="0"/>
        </a:xfrm>
      </p:grpSpPr>
      <p:sp>
        <p:nvSpPr>
          <p:cNvPr id="565" name="Google Shape;565;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gee2322c6bf_0_88"/>
          <p:cNvSpPr txBox="1"/>
          <p:nvPr/>
        </p:nvSpPr>
        <p:spPr>
          <a:xfrm>
            <a:off x="2611550" y="395700"/>
            <a:ext cx="45684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83C92"/>
                </a:solidFill>
                <a:latin typeface="Open Sans"/>
                <a:ea typeface="Open Sans"/>
                <a:cs typeface="Open Sans"/>
                <a:sym typeface="Open Sans"/>
              </a:rPr>
              <a:t>Халықаралық ынтымақтастықты қолдау</a:t>
            </a:r>
            <a:endParaRPr b="0" i="0" sz="2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АБР-мен жұмыс істеу бүкіл әлемдегі басқа мекемелермен белсенді ынтымақтастық арқылы халықаралық деңгейде беделін арттыра отырып, мекеменің танымалдылығын арттырады.</a:t>
            </a:r>
            <a:endParaRPr b="0" i="0" sz="2000" u="none" cap="none" strike="noStrike">
              <a:solidFill>
                <a:srgbClr val="000000"/>
              </a:solidFill>
              <a:latin typeface="Arial"/>
              <a:ea typeface="Arial"/>
              <a:cs typeface="Arial"/>
              <a:sym typeface="Arial"/>
            </a:endParaRPr>
          </a:p>
        </p:txBody>
      </p:sp>
      <p:sp>
        <p:nvSpPr>
          <p:cNvPr id="567" name="Google Shape;567;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gee2322c6bf_0_8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9" name="Google Shape;569;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gee2322c6bf_0_88"/>
          <p:cNvSpPr txBox="1"/>
          <p:nvPr/>
        </p:nvSpPr>
        <p:spPr>
          <a:xfrm>
            <a:off x="-12" y="1183804"/>
            <a:ext cx="24549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45BEDF"/>
                </a:solidFill>
                <a:latin typeface="Open Sans"/>
                <a:ea typeface="Open Sans"/>
                <a:cs typeface="Open Sans"/>
                <a:sym typeface="Open Sans"/>
              </a:rPr>
              <a:t>мекемелер </a:t>
            </a:r>
            <a:r>
              <a:rPr b="1" i="0" lang="en" sz="1800" u="none" cap="none" strike="noStrike">
                <a:solidFill>
                  <a:schemeClr val="lt1"/>
                </a:solidFill>
                <a:latin typeface="Open Sans"/>
                <a:ea typeface="Open Sans"/>
                <a:cs typeface="Open Sans"/>
                <a:sym typeface="Open Sans"/>
              </a:rPr>
              <a:t>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75" name="Shape 575"/>
        <p:cNvGrpSpPr/>
        <p:nvPr/>
      </p:nvGrpSpPr>
      <p:grpSpPr>
        <a:xfrm>
          <a:off x="0" y="0"/>
          <a:ext cx="0" cy="0"/>
          <a:chOff x="0" y="0"/>
          <a:chExt cx="0" cy="0"/>
        </a:xfrm>
      </p:grpSpPr>
      <p:sp>
        <p:nvSpPr>
          <p:cNvPr id="576" name="Google Shape;576;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gedaf2065a5_1_22"/>
          <p:cNvSpPr txBox="1"/>
          <p:nvPr/>
        </p:nvSpPr>
        <p:spPr>
          <a:xfrm>
            <a:off x="2611550" y="411025"/>
            <a:ext cx="4914900" cy="261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83C92"/>
                </a:solidFill>
                <a:latin typeface="Open Sans"/>
                <a:ea typeface="Open Sans"/>
                <a:cs typeface="Open Sans"/>
                <a:sym typeface="Open Sans"/>
              </a:rPr>
              <a:t>Студенттерді қабылдауға жәрдемдесу</a:t>
            </a:r>
            <a:endParaRPr b="1" i="0" sz="2000" u="none" cap="none" strike="noStrike">
              <a:solidFill>
                <a:srgbClr val="083C92"/>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chemeClr val="lt1"/>
                </a:solidFill>
                <a:latin typeface="Open Sans"/>
                <a:ea typeface="Open Sans"/>
                <a:cs typeface="Open Sans"/>
                <a:sym typeface="Open Sans"/>
              </a:rPr>
              <a:t>АБР қолдану ұсынылған оқу материалдарының сапасына сүйене отырып таңдау жасайтын стандартты емес студенттер үшін жоғары білімге қол жетімділікті кеңейтеді.</a:t>
            </a:r>
            <a:endParaRPr b="1" i="0" sz="2400" u="none" cap="none" strike="noStrike">
              <a:solidFill>
                <a:srgbClr val="004993"/>
              </a:solidFill>
              <a:latin typeface="Open Sans"/>
              <a:ea typeface="Open Sans"/>
              <a:cs typeface="Open Sans"/>
              <a:sym typeface="Open Sans"/>
            </a:endParaRPr>
          </a:p>
        </p:txBody>
      </p:sp>
      <p:sp>
        <p:nvSpPr>
          <p:cNvPr id="578" name="Google Shape;578;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gedaf2065a5_1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0" name="Google Shape;580;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gedaf2065a5_1_22"/>
          <p:cNvSpPr txBox="1"/>
          <p:nvPr/>
        </p:nvSpPr>
        <p:spPr>
          <a:xfrm>
            <a:off x="-12" y="1183804"/>
            <a:ext cx="24549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45BEDF"/>
                </a:solidFill>
                <a:latin typeface="Open Sans"/>
                <a:ea typeface="Open Sans"/>
                <a:cs typeface="Open Sans"/>
                <a:sym typeface="Open Sans"/>
              </a:rPr>
              <a:t>мекемелер </a:t>
            </a:r>
            <a:r>
              <a:rPr b="1" i="0" lang="en" sz="1800" u="none" cap="none" strike="noStrike">
                <a:solidFill>
                  <a:schemeClr val="lt1"/>
                </a:solidFill>
                <a:latin typeface="Open Sans"/>
                <a:ea typeface="Open Sans"/>
                <a:cs typeface="Open Sans"/>
                <a:sym typeface="Open Sans"/>
              </a:rPr>
              <a:t>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86" name="Shape 586"/>
        <p:cNvGrpSpPr/>
        <p:nvPr/>
      </p:nvGrpSpPr>
      <p:grpSpPr>
        <a:xfrm>
          <a:off x="0" y="0"/>
          <a:ext cx="0" cy="0"/>
          <a:chOff x="0" y="0"/>
          <a:chExt cx="0" cy="0"/>
        </a:xfrm>
      </p:grpSpPr>
      <p:sp>
        <p:nvSpPr>
          <p:cNvPr id="587" name="Google Shape;587;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gedaf2065a5_1_32"/>
          <p:cNvSpPr txBox="1"/>
          <p:nvPr/>
        </p:nvSpPr>
        <p:spPr>
          <a:xfrm>
            <a:off x="2671300" y="765025"/>
            <a:ext cx="45684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83C92"/>
                </a:solidFill>
                <a:latin typeface="Open Sans"/>
                <a:ea typeface="Open Sans"/>
                <a:cs typeface="Open Sans"/>
                <a:sym typeface="Open Sans"/>
              </a:rPr>
              <a:t>Түлектермен байланысты нығайту</a:t>
            </a:r>
            <a:endParaRPr b="0" i="0" sz="20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chemeClr val="lt1"/>
                </a:solidFill>
                <a:latin typeface="Open Sans"/>
                <a:ea typeface="Open Sans"/>
                <a:cs typeface="Open Sans"/>
                <a:sym typeface="Open Sans"/>
              </a:rPr>
              <a:t>Түлектерге сапалы АБР ұсыну оқу орнына олармен белсенді байланыста болуға көмектеседі.</a:t>
            </a:r>
            <a:endParaRPr b="0" i="0" sz="2000" u="none" cap="none" strike="noStrike">
              <a:solidFill>
                <a:schemeClr val="lt1"/>
              </a:solidFill>
              <a:latin typeface="Arial"/>
              <a:ea typeface="Arial"/>
              <a:cs typeface="Arial"/>
              <a:sym typeface="Arial"/>
            </a:endParaRPr>
          </a:p>
        </p:txBody>
      </p:sp>
      <p:sp>
        <p:nvSpPr>
          <p:cNvPr id="589" name="Google Shape;589;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gedaf2065a5_1_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1" name="Google Shape;591;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gedaf2065a5_1_32"/>
          <p:cNvSpPr txBox="1"/>
          <p:nvPr/>
        </p:nvSpPr>
        <p:spPr>
          <a:xfrm>
            <a:off x="-12" y="1183804"/>
            <a:ext cx="24549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 </a:t>
            </a:r>
            <a:r>
              <a:rPr b="1" i="0" lang="en" sz="1800" u="none" cap="none" strike="noStrike">
                <a:solidFill>
                  <a:srgbClr val="45BEDF"/>
                </a:solidFill>
                <a:latin typeface="Open Sans"/>
                <a:ea typeface="Open Sans"/>
                <a:cs typeface="Open Sans"/>
                <a:sym typeface="Open Sans"/>
              </a:rPr>
              <a:t>мекемелер </a:t>
            </a:r>
            <a:r>
              <a:rPr b="1" i="0" lang="en" sz="1800" u="none" cap="none" strike="noStrike">
                <a:solidFill>
                  <a:schemeClr val="lt1"/>
                </a:solidFill>
                <a:latin typeface="Open Sans"/>
                <a:ea typeface="Open Sans"/>
                <a:cs typeface="Open Sans"/>
                <a:sym typeface="Open Sans"/>
              </a:rPr>
              <a:t>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gee2322c6bf_0_99"/>
          <p:cNvSpPr txBox="1"/>
          <p:nvPr/>
        </p:nvSpPr>
        <p:spPr>
          <a:xfrm>
            <a:off x="2635900" y="70337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Ақпаратты ашу</a:t>
            </a:r>
            <a:r>
              <a:rPr b="0" i="0" lang="en" sz="20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Лицензиялар арқылы қызығушылық танытқандар үшін білім беру ресурстарын аша отырып, білімді жалпы бөлісуге болады.</a:t>
            </a:r>
            <a:endParaRPr b="0" i="0" sz="2000" u="none" cap="none" strike="noStrike">
              <a:solidFill>
                <a:srgbClr val="000000"/>
              </a:solidFill>
              <a:latin typeface="Arial"/>
              <a:ea typeface="Arial"/>
              <a:cs typeface="Arial"/>
              <a:sym typeface="Arial"/>
            </a:endParaRPr>
          </a:p>
        </p:txBody>
      </p:sp>
      <p:sp>
        <p:nvSpPr>
          <p:cNvPr id="600" name="Google Shape;600;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gee2322c6bf_0_9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2" name="Google Shape;602;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gee2322c6bf_0_99"/>
          <p:cNvSpPr txBox="1"/>
          <p:nvPr/>
        </p:nvSpPr>
        <p:spPr>
          <a:xfrm>
            <a:off x="63305" y="1060525"/>
            <a:ext cx="2466245" cy="1354187"/>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300"/>
              <a:buFont typeface="Arial"/>
              <a:buNone/>
            </a:pPr>
            <a:r>
              <a:t/>
            </a:r>
            <a:endParaRPr b="1" i="0" sz="2300" u="none" cap="none" strike="noStrike">
              <a:solidFill>
                <a:srgbClr val="FFFFFF"/>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10" name="Google Shape;610;gee2322c6bf_0_110"/>
          <p:cNvSpPr txBox="1"/>
          <p:nvPr/>
        </p:nvSpPr>
        <p:spPr>
          <a:xfrm>
            <a:off x="2599375" y="735888"/>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Білім беру</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Әлеуметтік салықтар арқылы құрылған білім беру ресурстары көпшілікке қол жетімді, оларды бірлесіп және бірнеше рет пайдалануға болады.</a:t>
            </a:r>
            <a:endParaRPr b="1" i="0" sz="2400" u="none" cap="none" strike="noStrike">
              <a:solidFill>
                <a:srgbClr val="004993"/>
              </a:solidFill>
              <a:latin typeface="Open Sans"/>
              <a:ea typeface="Open Sans"/>
              <a:cs typeface="Open Sans"/>
              <a:sym typeface="Open Sans"/>
            </a:endParaRPr>
          </a:p>
        </p:txBody>
      </p:sp>
      <p:sp>
        <p:nvSpPr>
          <p:cNvPr id="611" name="Google Shape;611;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2" name="Google Shape;612;gee2322c6bf_0_1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3" name="Google Shape;613;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4" name="Google Shape;614;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gee2322c6bf_0_110"/>
          <p:cNvSpPr txBox="1"/>
          <p:nvPr/>
        </p:nvSpPr>
        <p:spPr>
          <a:xfrm>
            <a:off x="56271" y="1060525"/>
            <a:ext cx="2473279" cy="1071032"/>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9" name="Shape 619"/>
        <p:cNvGrpSpPr/>
        <p:nvPr/>
      </p:nvGrpSpPr>
      <p:grpSpPr>
        <a:xfrm>
          <a:off x="0" y="0"/>
          <a:ext cx="0" cy="0"/>
          <a:chOff x="0" y="0"/>
          <a:chExt cx="0" cy="0"/>
        </a:xfrm>
      </p:grpSpPr>
      <p:sp>
        <p:nvSpPr>
          <p:cNvPr id="620" name="Google Shape;620;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1" name="Google Shape;621;gee2322c6bf_0_121"/>
          <p:cNvSpPr txBox="1"/>
          <p:nvPr/>
        </p:nvSpPr>
        <p:spPr>
          <a:xfrm>
            <a:off x="2623825" y="549475"/>
            <a:ext cx="49341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Өмір бойы оқыту</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Соңғы оқиғалардан хабардар болу және барлығына үздіксіз оқуға қол жетімділікті қамтамасыз ету, ресми, бейресми және формалды емес ашық мүмкіндіктер арасындағы алшақтықты азайту.</a:t>
            </a:r>
            <a:endParaRPr b="1" i="0" sz="2400" u="none" cap="none" strike="noStrike">
              <a:solidFill>
                <a:srgbClr val="004993"/>
              </a:solidFill>
              <a:latin typeface="Open Sans"/>
              <a:ea typeface="Open Sans"/>
              <a:cs typeface="Open Sans"/>
              <a:sym typeface="Open Sans"/>
            </a:endParaRPr>
          </a:p>
        </p:txBody>
      </p:sp>
      <p:sp>
        <p:nvSpPr>
          <p:cNvPr id="622" name="Google Shape;622;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3" name="Google Shape;623;gee2322c6bf_0_1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24" name="Google Shape;624;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5" name="Google Shape;625;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gee2322c6bf_0_121"/>
          <p:cNvSpPr txBox="1"/>
          <p:nvPr/>
        </p:nvSpPr>
        <p:spPr>
          <a:xfrm>
            <a:off x="63305" y="1060525"/>
            <a:ext cx="2466245" cy="1071032"/>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0" name="Shape 630"/>
        <p:cNvGrpSpPr/>
        <p:nvPr/>
      </p:nvGrpSpPr>
      <p:grpSpPr>
        <a:xfrm>
          <a:off x="0" y="0"/>
          <a:ext cx="0" cy="0"/>
          <a:chOff x="0" y="0"/>
          <a:chExt cx="0" cy="0"/>
        </a:xfrm>
      </p:grpSpPr>
      <p:sp>
        <p:nvSpPr>
          <p:cNvPr id="631" name="Google Shape;631;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2" name="Google Shape;632;gee2322c6bf_0_132"/>
          <p:cNvSpPr txBox="1"/>
          <p:nvPr/>
        </p:nvSpPr>
        <p:spPr>
          <a:xfrm>
            <a:off x="2611550" y="703668"/>
            <a:ext cx="44082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Теңдікке қол жеткізу</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Тегін онлайн-ресурстар әлеуметтік және экономикалық мәртебесіне қарамастан барлығына бірдей сапалы білім беруді жеңілдетеді.</a:t>
            </a:r>
            <a:endParaRPr b="0" i="0" sz="2000" u="none" cap="none" strike="noStrike">
              <a:solidFill>
                <a:srgbClr val="000000"/>
              </a:solidFill>
              <a:latin typeface="Arial"/>
              <a:ea typeface="Arial"/>
              <a:cs typeface="Arial"/>
              <a:sym typeface="Arial"/>
            </a:endParaRPr>
          </a:p>
        </p:txBody>
      </p:sp>
      <p:sp>
        <p:nvSpPr>
          <p:cNvPr id="633" name="Google Shape;633;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34" name="Google Shape;634;gee2322c6bf_0_1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35" name="Google Shape;635;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6" name="Google Shape;636;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gee2322c6bf_0_132"/>
          <p:cNvSpPr txBox="1"/>
          <p:nvPr/>
        </p:nvSpPr>
        <p:spPr>
          <a:xfrm>
            <a:off x="49237" y="1060525"/>
            <a:ext cx="2480313" cy="1071032"/>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1" name="Shape 641"/>
        <p:cNvGrpSpPr/>
        <p:nvPr/>
      </p:nvGrpSpPr>
      <p:grpSpPr>
        <a:xfrm>
          <a:off x="0" y="0"/>
          <a:ext cx="0" cy="0"/>
          <a:chOff x="0" y="0"/>
          <a:chExt cx="0" cy="0"/>
        </a:xfrm>
      </p:grpSpPr>
      <p:sp>
        <p:nvSpPr>
          <p:cNvPr id="642" name="Google Shape;642;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3" name="Google Shape;643;gee2322c6bf_0_143"/>
          <p:cNvSpPr txBox="1"/>
          <p:nvPr/>
        </p:nvSpPr>
        <p:spPr>
          <a:xfrm>
            <a:off x="2611550" y="419875"/>
            <a:ext cx="4568400" cy="270840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Әртүрлілік пен инклюзивтілікке жәрдемдесу</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Оңай бөлісуге болатын және интернет арқылы қол жеткізуге болатын АБР материалдары әртүрлі көзқарастармен танысудың тамаша құралы болып табылады.</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sp>
        <p:nvSpPr>
          <p:cNvPr id="644" name="Google Shape;644;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45" name="Google Shape;645;gee2322c6bf_0_1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46" name="Google Shape;646;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7" name="Google Shape;647;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gee2322c6bf_0_143"/>
          <p:cNvSpPr txBox="1"/>
          <p:nvPr/>
        </p:nvSpPr>
        <p:spPr>
          <a:xfrm>
            <a:off x="49237" y="1060525"/>
            <a:ext cx="2480313" cy="1071032"/>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45" name="Shape 145"/>
        <p:cNvGrpSpPr/>
        <p:nvPr/>
      </p:nvGrpSpPr>
      <p:grpSpPr>
        <a:xfrm>
          <a:off x="0" y="0"/>
          <a:ext cx="0" cy="0"/>
          <a:chOff x="0" y="0"/>
          <a:chExt cx="0" cy="0"/>
        </a:xfrm>
      </p:grpSpPr>
      <p:sp>
        <p:nvSpPr>
          <p:cNvPr id="146" name="Google Shape;146;p11"/>
          <p:cNvSpPr txBox="1"/>
          <p:nvPr/>
        </p:nvSpPr>
        <p:spPr>
          <a:xfrm>
            <a:off x="3278549" y="989413"/>
            <a:ext cx="2833500" cy="1401000"/>
          </a:xfrm>
          <a:prstGeom prst="rect">
            <a:avLst/>
          </a:prstGeom>
          <a:noFill/>
          <a:ln>
            <a:noFill/>
          </a:ln>
        </p:spPr>
        <p:txBody>
          <a:bodyPr anchorCtr="0" anchor="t" bIns="70750" lIns="70750" spcFirstLastPara="1" rIns="70750" wrap="square" tIns="70750">
            <a:spAutoFit/>
          </a:bodyPr>
          <a:lstStyle/>
          <a:p>
            <a:pPr indent="0" lvl="0" marL="0" marR="0" rtl="0" algn="l">
              <a:lnSpc>
                <a:spcPct val="115000"/>
              </a:lnSpc>
              <a:spcBef>
                <a:spcPts val="0"/>
              </a:spcBef>
              <a:spcAft>
                <a:spcPts val="0"/>
              </a:spcAft>
              <a:buClr>
                <a:srgbClr val="000000"/>
              </a:buClr>
              <a:buSzPts val="2477"/>
              <a:buFont typeface="Arial"/>
              <a:buNone/>
            </a:pPr>
            <a:r>
              <a:rPr b="1" i="0" lang="en" sz="2477" u="none" cap="none" strike="noStrike">
                <a:solidFill>
                  <a:srgbClr val="004993"/>
                </a:solidFill>
                <a:latin typeface="Open Sans"/>
                <a:ea typeface="Open Sans"/>
                <a:cs typeface="Open Sans"/>
                <a:sym typeface="Open Sans"/>
              </a:rPr>
              <a:t>Ашық лицензиялар дегеніміз не?</a:t>
            </a:r>
            <a:endParaRPr b="1" i="0" sz="3483" u="none" cap="none" strike="noStrike">
              <a:solidFill>
                <a:srgbClr val="004993"/>
              </a:solidFill>
              <a:latin typeface="Open Sans"/>
              <a:ea typeface="Open Sans"/>
              <a:cs typeface="Open Sans"/>
              <a:sym typeface="Open Sans"/>
            </a:endParaRPr>
          </a:p>
        </p:txBody>
      </p:sp>
      <p:sp>
        <p:nvSpPr>
          <p:cNvPr id="147" name="Google Shape;147;p11"/>
          <p:cNvSpPr/>
          <p:nvPr/>
        </p:nvSpPr>
        <p:spPr>
          <a:xfrm>
            <a:off x="270934" y="3503769"/>
            <a:ext cx="7078133" cy="477681"/>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0750" lIns="70750" spcFirstLastPara="1" rIns="70750" wrap="square" tIns="70750">
            <a:noAutofit/>
          </a:bodyPr>
          <a:lstStyle/>
          <a:p>
            <a:pPr indent="0" lvl="0" marL="0" marR="0" rtl="0" algn="l">
              <a:lnSpc>
                <a:spcPct val="100000"/>
              </a:lnSpc>
              <a:spcBef>
                <a:spcPts val="0"/>
              </a:spcBef>
              <a:spcAft>
                <a:spcPts val="0"/>
              </a:spcAft>
              <a:buClr>
                <a:srgbClr val="000000"/>
              </a:buClr>
              <a:buSzPts val="1084"/>
              <a:buFont typeface="Arial"/>
              <a:buNone/>
            </a:pPr>
            <a:r>
              <a:t/>
            </a:r>
            <a:endParaRPr b="0" i="0" sz="1084" u="none" cap="none" strike="noStrike">
              <a:solidFill>
                <a:srgbClr val="000000"/>
              </a:solidFill>
              <a:latin typeface="Arial"/>
              <a:ea typeface="Arial"/>
              <a:cs typeface="Arial"/>
              <a:sym typeface="Arial"/>
            </a:endParaRPr>
          </a:p>
        </p:txBody>
      </p:sp>
      <p:pic>
        <p:nvPicPr>
          <p:cNvPr id="148" name="Google Shape;148;p11"/>
          <p:cNvPicPr preferRelativeResize="0"/>
          <p:nvPr/>
        </p:nvPicPr>
        <p:blipFill rotWithShape="1">
          <a:blip r:embed="rId3">
            <a:alphaModFix/>
          </a:blip>
          <a:srcRect b="0" l="0" r="0" t="0"/>
          <a:stretch/>
        </p:blipFill>
        <p:spPr>
          <a:xfrm>
            <a:off x="903797" y="1060772"/>
            <a:ext cx="1988294" cy="1509444"/>
          </a:xfrm>
          <a:prstGeom prst="rect">
            <a:avLst/>
          </a:prstGeom>
          <a:noFill/>
          <a:ln>
            <a:noFill/>
          </a:ln>
        </p:spPr>
      </p:pic>
      <p:pic>
        <p:nvPicPr>
          <p:cNvPr id="149" name="Google Shape;149;p11"/>
          <p:cNvPicPr preferRelativeResize="0"/>
          <p:nvPr/>
        </p:nvPicPr>
        <p:blipFill rotWithShape="1">
          <a:blip r:embed="rId4">
            <a:alphaModFix/>
          </a:blip>
          <a:srcRect b="0" l="0" r="0" t="0"/>
          <a:stretch/>
        </p:blipFill>
        <p:spPr>
          <a:xfrm>
            <a:off x="419594" y="3609932"/>
            <a:ext cx="758380" cy="265353"/>
          </a:xfrm>
          <a:prstGeom prst="rect">
            <a:avLst/>
          </a:prstGeom>
          <a:noFill/>
          <a:ln>
            <a:noFill/>
          </a:ln>
        </p:spPr>
      </p:pic>
      <p:cxnSp>
        <p:nvCxnSpPr>
          <p:cNvPr id="150" name="Google Shape;150;p11"/>
          <p:cNvCxnSpPr/>
          <p:nvPr/>
        </p:nvCxnSpPr>
        <p:spPr>
          <a:xfrm>
            <a:off x="270933" y="3503769"/>
            <a:ext cx="7103910" cy="0"/>
          </a:xfrm>
          <a:prstGeom prst="straightConnector1">
            <a:avLst/>
          </a:prstGeom>
          <a:noFill/>
          <a:ln cap="flat" cmpd="sng" w="9525">
            <a:solidFill>
              <a:srgbClr val="004993"/>
            </a:solidFill>
            <a:prstDash val="solid"/>
            <a:round/>
            <a:headEnd len="sm" w="sm" type="none"/>
            <a:tailEnd len="sm" w="sm" type="none"/>
          </a:ln>
        </p:spPr>
      </p:cxnSp>
      <p:sp>
        <p:nvSpPr>
          <p:cNvPr id="151" name="Google Shape;151;p11"/>
          <p:cNvSpPr txBox="1"/>
          <p:nvPr/>
        </p:nvSpPr>
        <p:spPr>
          <a:xfrm>
            <a:off x="1177983" y="1219408"/>
            <a:ext cx="3045827" cy="941026"/>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3019"/>
              <a:buFont typeface="Arial"/>
              <a:buNone/>
            </a:pPr>
            <a:r>
              <a:rPr b="1" i="0" lang="en" sz="3019" u="none" cap="none" strike="noStrike">
                <a:solidFill>
                  <a:srgbClr val="FFFFFF"/>
                </a:solidFill>
                <a:latin typeface="Open Sans"/>
                <a:ea typeface="Open Sans"/>
                <a:cs typeface="Open Sans"/>
                <a:sym typeface="Open Sans"/>
              </a:rPr>
              <a:t>АБР</a:t>
            </a:r>
            <a:endParaRPr b="1" i="0" sz="3019"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67"/>
              <a:buFont typeface="Arial"/>
              <a:buNone/>
            </a:pPr>
            <a:r>
              <a:rPr b="0" i="0" lang="en" sz="2167" u="none" cap="none" strike="noStrike">
                <a:solidFill>
                  <a:srgbClr val="FFFFFF"/>
                </a:solidFill>
                <a:latin typeface="Open Sans"/>
                <a:ea typeface="Open Sans"/>
                <a:cs typeface="Open Sans"/>
                <a:sym typeface="Open Sans"/>
              </a:rPr>
              <a:t>негіздері</a:t>
            </a:r>
            <a:endParaRPr b="1" i="0" sz="2477" u="none" cap="none" strike="noStrike">
              <a:solidFill>
                <a:srgbClr val="FFFFFF"/>
              </a:solidFill>
              <a:latin typeface="Open Sans"/>
              <a:ea typeface="Open Sans"/>
              <a:cs typeface="Open Sans"/>
              <a:sym typeface="Open Sans"/>
            </a:endParaRPr>
          </a:p>
        </p:txBody>
      </p:sp>
      <p:sp>
        <p:nvSpPr>
          <p:cNvPr id="152" name="Google Shape;152;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53" name="Google Shape;153;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52" name="Shape 652"/>
        <p:cNvGrpSpPr/>
        <p:nvPr/>
      </p:nvGrpSpPr>
      <p:grpSpPr>
        <a:xfrm>
          <a:off x="0" y="0"/>
          <a:ext cx="0" cy="0"/>
          <a:chOff x="0" y="0"/>
          <a:chExt cx="0" cy="0"/>
        </a:xfrm>
      </p:grpSpPr>
      <p:sp>
        <p:nvSpPr>
          <p:cNvPr id="653" name="Google Shape;653;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4" name="Google Shape;654;gee2322c6bf_0_154"/>
          <p:cNvSpPr txBox="1"/>
          <p:nvPr/>
        </p:nvSpPr>
        <p:spPr>
          <a:xfrm>
            <a:off x="2611550" y="70337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Азаматтық ғылымды ынталандыру</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Білімді әркім жасай алады, ал материалдардың қол жетімділігі адамдар үшін одан әрі білім алуды жеңілдетеді.</a:t>
            </a:r>
            <a:endParaRPr b="1" i="0" sz="2400" u="none" cap="none" strike="noStrike">
              <a:solidFill>
                <a:srgbClr val="004993"/>
              </a:solidFill>
              <a:latin typeface="Open Sans"/>
              <a:ea typeface="Open Sans"/>
              <a:cs typeface="Open Sans"/>
              <a:sym typeface="Open Sans"/>
            </a:endParaRPr>
          </a:p>
        </p:txBody>
      </p:sp>
      <p:sp>
        <p:nvSpPr>
          <p:cNvPr id="655" name="Google Shape;655;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56" name="Google Shape;656;gee2322c6bf_0_15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57" name="Google Shape;657;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8" name="Google Shape;658;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gee2322c6bf_0_154"/>
          <p:cNvSpPr txBox="1"/>
          <p:nvPr/>
        </p:nvSpPr>
        <p:spPr>
          <a:xfrm>
            <a:off x="49237" y="1060525"/>
            <a:ext cx="2480400" cy="1071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63" name="Shape 663"/>
        <p:cNvGrpSpPr/>
        <p:nvPr/>
      </p:nvGrpSpPr>
      <p:grpSpPr>
        <a:xfrm>
          <a:off x="0" y="0"/>
          <a:ext cx="0" cy="0"/>
          <a:chOff x="0" y="0"/>
          <a:chExt cx="0" cy="0"/>
        </a:xfrm>
      </p:grpSpPr>
      <p:sp>
        <p:nvSpPr>
          <p:cNvPr id="664" name="Google Shape;664;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5" name="Google Shape;665;gedaf2065a5_1_10"/>
          <p:cNvSpPr txBox="1"/>
          <p:nvPr/>
        </p:nvSpPr>
        <p:spPr>
          <a:xfrm>
            <a:off x="2594800" y="57025"/>
            <a:ext cx="50400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Сапаның жақсаруы</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Кез келген адам жай ғана нақтылау үшін сұрақтар қою арқылы АБР сапасын жақсартуға қолдау көрсете алады; қол жетімділіктің болмауы сұрақтардың болмауын білдіреді, сұрақтардың болмауы күмән жоқ дегенді білдіреді, күмән жоқ дегеніміз даму жоқ дегенді білдіреді.</a:t>
            </a:r>
            <a:endParaRPr b="1" i="0" sz="2400" u="none" cap="none" strike="noStrike">
              <a:solidFill>
                <a:srgbClr val="004993"/>
              </a:solidFill>
              <a:latin typeface="Open Sans"/>
              <a:ea typeface="Open Sans"/>
              <a:cs typeface="Open Sans"/>
              <a:sym typeface="Open Sans"/>
            </a:endParaRPr>
          </a:p>
        </p:txBody>
      </p:sp>
      <p:sp>
        <p:nvSpPr>
          <p:cNvPr id="666" name="Google Shape;666;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67" name="Google Shape;667;gedaf2065a5_1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68" name="Google Shape;668;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69" name="Google Shape;669;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 name="Google Shape;670;gedaf2065a5_1_10"/>
          <p:cNvSpPr txBox="1"/>
          <p:nvPr/>
        </p:nvSpPr>
        <p:spPr>
          <a:xfrm>
            <a:off x="56271" y="1060525"/>
            <a:ext cx="2473279" cy="1071032"/>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74" name="Shape 674"/>
        <p:cNvGrpSpPr/>
        <p:nvPr/>
      </p:nvGrpSpPr>
      <p:grpSpPr>
        <a:xfrm>
          <a:off x="0" y="0"/>
          <a:ext cx="0" cy="0"/>
          <a:chOff x="0" y="0"/>
          <a:chExt cx="0" cy="0"/>
        </a:xfrm>
      </p:grpSpPr>
      <p:sp>
        <p:nvSpPr>
          <p:cNvPr id="675" name="Google Shape;675;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76" name="Google Shape;676;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7" name="Google Shape;677;gedaf2065a5_1_0"/>
          <p:cNvSpPr txBox="1"/>
          <p:nvPr/>
        </p:nvSpPr>
        <p:spPr>
          <a:xfrm>
            <a:off x="2742700" y="620550"/>
            <a:ext cx="45303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Шекаралардың кеңеюі</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АБР – бұл біліммен шекарадан арқылы бөлісудің тамаша тәсілі, бұл оларды бейімдеуге және жергілікті деңгейде жұмыс істетуге мүмкіндік береді.</a:t>
            </a:r>
            <a:endParaRPr b="1" i="0" sz="2300" u="none" cap="none" strike="noStrike">
              <a:solidFill>
                <a:srgbClr val="004993"/>
              </a:solidFill>
              <a:latin typeface="Open Sans"/>
              <a:ea typeface="Open Sans"/>
              <a:cs typeface="Open Sans"/>
              <a:sym typeface="Open Sans"/>
            </a:endParaRPr>
          </a:p>
        </p:txBody>
      </p:sp>
      <p:sp>
        <p:nvSpPr>
          <p:cNvPr id="678" name="Google Shape;678;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79" name="Google Shape;679;gedaf2065a5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80" name="Google Shape;680;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 name="Google Shape;681;gedaf2065a5_1_0"/>
          <p:cNvSpPr txBox="1"/>
          <p:nvPr/>
        </p:nvSpPr>
        <p:spPr>
          <a:xfrm>
            <a:off x="56271" y="1060525"/>
            <a:ext cx="2473279" cy="1071032"/>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Ашық білім берудің</a:t>
            </a:r>
            <a:endParaRPr b="1" i="0" sz="1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rPr b="1" i="0" lang="en" sz="1800" u="none" cap="none" strike="noStrike">
                <a:solidFill>
                  <a:schemeClr val="lt1"/>
                </a:solidFill>
                <a:latin typeface="Open Sans"/>
                <a:ea typeface="Open Sans"/>
                <a:cs typeface="Open Sans"/>
                <a:sym typeface="Open Sans"/>
              </a:rPr>
              <a:t>барлығы үшін артықшылықтары </a:t>
            </a:r>
            <a:endParaRPr b="1" i="0" sz="18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5" name="Shape 685"/>
        <p:cNvGrpSpPr/>
        <p:nvPr/>
      </p:nvGrpSpPr>
      <p:grpSpPr>
        <a:xfrm>
          <a:off x="0" y="0"/>
          <a:ext cx="0" cy="0"/>
          <a:chOff x="0" y="0"/>
          <a:chExt cx="0" cy="0"/>
        </a:xfrm>
      </p:grpSpPr>
      <p:sp>
        <p:nvSpPr>
          <p:cNvPr id="686" name="Google Shape;686;g31278397f3e_0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7" name="Google Shape;687;g31278397f3e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8" name="Google Shape;688;g31278397f3e_0_0"/>
          <p:cNvSpPr txBox="1"/>
          <p:nvPr/>
        </p:nvSpPr>
        <p:spPr>
          <a:xfrm>
            <a:off x="2673813" y="287194"/>
            <a:ext cx="46452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1800">
                <a:solidFill>
                  <a:srgbClr val="B9E9F6"/>
                </a:solidFill>
                <a:latin typeface="Open Sans"/>
                <a:ea typeface="Open Sans"/>
                <a:cs typeface="Open Sans"/>
                <a:sym typeface="Open Sans"/>
              </a:rPr>
              <a:t>Кәсіби дамуды қолдау: </a:t>
            </a:r>
            <a:endParaRPr b="1" sz="18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800">
                <a:solidFill>
                  <a:srgbClr val="B9E9F6"/>
                </a:solidFill>
                <a:latin typeface="Open Sans"/>
                <a:ea typeface="Open Sans"/>
                <a:cs typeface="Open Sans"/>
                <a:sym typeface="Open Sans"/>
              </a:rPr>
              <a:t>Кітапхана, институционалдық, ұлттық немесе халықаралық деңгейде АББР және АББ басқаруымен айналысу кәсіби даму мүмкіндігі ретінде және "дәстүрлі" немесе бұрыннан қалыптасқан сараптамалық салалардан (мысалы, қорды қалыптастыру, метадеректер және т.б.) тыс өсу жолы ретінде пайдаланылуы мүмкін.</a:t>
            </a:r>
            <a:endParaRPr i="0" sz="1500" u="none" cap="none" strike="noStrike">
              <a:solidFill>
                <a:srgbClr val="B9E9F6"/>
              </a:solidFill>
            </a:endParaRPr>
          </a:p>
        </p:txBody>
      </p:sp>
      <p:sp>
        <p:nvSpPr>
          <p:cNvPr id="689" name="Google Shape;689;g31278397f3e_0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0" name="Google Shape;690;g31278397f3e_0_0"/>
          <p:cNvSpPr txBox="1"/>
          <p:nvPr/>
        </p:nvSpPr>
        <p:spPr>
          <a:xfrm>
            <a:off x="189850" y="1165272"/>
            <a:ext cx="2078400" cy="10737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1500" u="none" cap="none" strike="noStrike">
              <a:solidFill>
                <a:srgbClr val="FFDE59"/>
              </a:solidFill>
              <a:latin typeface="Open Sans"/>
              <a:ea typeface="Open Sans"/>
              <a:cs typeface="Open Sans"/>
              <a:sym typeface="Open Sans"/>
            </a:endParaRPr>
          </a:p>
        </p:txBody>
      </p:sp>
      <p:cxnSp>
        <p:nvCxnSpPr>
          <p:cNvPr id="691" name="Google Shape;691;g31278397f3e_0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2" name="Google Shape;692;g31278397f3e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6" name="Shape 696"/>
        <p:cNvGrpSpPr/>
        <p:nvPr/>
      </p:nvGrpSpPr>
      <p:grpSpPr>
        <a:xfrm>
          <a:off x="0" y="0"/>
          <a:ext cx="0" cy="0"/>
          <a:chOff x="0" y="0"/>
          <a:chExt cx="0" cy="0"/>
        </a:xfrm>
      </p:grpSpPr>
      <p:sp>
        <p:nvSpPr>
          <p:cNvPr id="697" name="Google Shape;697;g31278397f3e_0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8" name="Google Shape;698;g31278397f3e_0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9" name="Google Shape;699;g31278397f3e_0_10"/>
          <p:cNvSpPr txBox="1"/>
          <p:nvPr/>
        </p:nvSpPr>
        <p:spPr>
          <a:xfrm>
            <a:off x="2691742" y="410344"/>
            <a:ext cx="4645200" cy="2674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80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Бағалы серіктестер ретінде тану: </a:t>
            </a:r>
            <a:r>
              <a:rPr lang="en" sz="1800">
                <a:solidFill>
                  <a:srgbClr val="B9E9F6"/>
                </a:solidFill>
                <a:latin typeface="Open Sans"/>
                <a:ea typeface="Open Sans"/>
                <a:cs typeface="Open Sans"/>
                <a:sym typeface="Open Sans"/>
              </a:rPr>
              <a:t>Ашық педагогика мен ашық лицензиялар саласындағы тәжірибесі арқасында кітапханашылар білім берушілер мен зерттеушілер тарапынан сенімді серіктестер ретінде танылып, сенімді білім беру ресурстарын табу, бейімдеу және жасау кезінде қолдау көрсетеді.</a:t>
            </a:r>
            <a:endParaRPr i="0" sz="1500" u="none" cap="none" strike="noStrike">
              <a:solidFill>
                <a:srgbClr val="B9E9F6"/>
              </a:solidFill>
            </a:endParaRPr>
          </a:p>
        </p:txBody>
      </p:sp>
      <p:sp>
        <p:nvSpPr>
          <p:cNvPr id="700" name="Google Shape;700;g31278397f3e_0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1" name="Google Shape;701;g31278397f3e_0_1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02" name="Google Shape;702;g31278397f3e_0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3" name="Google Shape;703;g31278397f3e_0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7" name="Shape 707"/>
        <p:cNvGrpSpPr/>
        <p:nvPr/>
      </p:nvGrpSpPr>
      <p:grpSpPr>
        <a:xfrm>
          <a:off x="0" y="0"/>
          <a:ext cx="0" cy="0"/>
          <a:chOff x="0" y="0"/>
          <a:chExt cx="0" cy="0"/>
        </a:xfrm>
      </p:grpSpPr>
      <p:sp>
        <p:nvSpPr>
          <p:cNvPr id="708" name="Google Shape;708;g31278397f3e_0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9" name="Google Shape;709;g31278397f3e_0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0" name="Google Shape;710;g31278397f3e_0_20"/>
          <p:cNvSpPr txBox="1"/>
          <p:nvPr/>
        </p:nvSpPr>
        <p:spPr>
          <a:xfrm>
            <a:off x="2745725" y="318687"/>
            <a:ext cx="4645200" cy="27669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1700">
                <a:solidFill>
                  <a:srgbClr val="B9E9F6"/>
                </a:solidFill>
                <a:latin typeface="Open Sans"/>
                <a:ea typeface="Open Sans"/>
                <a:cs typeface="Open Sans"/>
                <a:sym typeface="Open Sans"/>
              </a:rPr>
              <a:t>Ашық ғылыммен синергияларды дамыту: </a:t>
            </a:r>
            <a:endParaRPr b="1" sz="17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700">
                <a:solidFill>
                  <a:srgbClr val="B9E9F6"/>
                </a:solidFill>
                <a:latin typeface="Open Sans"/>
                <a:ea typeface="Open Sans"/>
                <a:cs typeface="Open Sans"/>
                <a:sym typeface="Open Sans"/>
              </a:rPr>
              <a:t>Ашық ғылым мен ашық білім көбінесе бөлек қарастырылып, білім әртүрлі мамандардың қолында болады. Кітапханашылар осы екі саланы біртұтас тәсілмен байланыстырып, институттық/академиялық қауымдастық ішінде ашық мәдениетті дамытуға ықпал ете алады.</a:t>
            </a:r>
            <a:endParaRPr i="0" u="none" cap="none" strike="noStrike">
              <a:solidFill>
                <a:srgbClr val="B9E9F6"/>
              </a:solidFill>
            </a:endParaRPr>
          </a:p>
        </p:txBody>
      </p:sp>
      <p:sp>
        <p:nvSpPr>
          <p:cNvPr id="711" name="Google Shape;711;g31278397f3e_0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2" name="Google Shape;712;g31278397f3e_0_2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13" name="Google Shape;713;g31278397f3e_0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4" name="Google Shape;714;g31278397f3e_0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8" name="Shape 718"/>
        <p:cNvGrpSpPr/>
        <p:nvPr/>
      </p:nvGrpSpPr>
      <p:grpSpPr>
        <a:xfrm>
          <a:off x="0" y="0"/>
          <a:ext cx="0" cy="0"/>
          <a:chOff x="0" y="0"/>
          <a:chExt cx="0" cy="0"/>
        </a:xfrm>
      </p:grpSpPr>
      <p:sp>
        <p:nvSpPr>
          <p:cNvPr id="719" name="Google Shape;719;g31278397f3e_0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0" name="Google Shape;720;g31278397f3e_0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1" name="Google Shape;721;g31278397f3e_0_30"/>
          <p:cNvSpPr txBox="1"/>
          <p:nvPr/>
        </p:nvSpPr>
        <p:spPr>
          <a:xfrm>
            <a:off x="2673813" y="425476"/>
            <a:ext cx="4645200" cy="261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Ынтымақтастық пен білім алмасуды насихаттау: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500">
                <a:solidFill>
                  <a:srgbClr val="B9E9F6"/>
                </a:solidFill>
                <a:latin typeface="Open Sans"/>
                <a:ea typeface="Open Sans"/>
                <a:cs typeface="Open Sans"/>
                <a:sym typeface="Open Sans"/>
              </a:rPr>
              <a:t>Кітапханашылар ашық ресурстарды жинақтап, ашық білім тақырыптары бойынша оқу семинарлары мен тренингтер ұйымдастыру арқылы ынтымақтастықты жеңілдетуде маңызды рөл атқарады. Олар сондай-ақ Ашық Білім айналасындағы тәжірибе қауымдастықтарын дамыту арқылы өздерінің кәсіби желілерін кеңейтеді.</a:t>
            </a:r>
            <a:endParaRPr i="0" sz="1500" u="none" cap="none" strike="noStrike">
              <a:solidFill>
                <a:srgbClr val="B9E9F6"/>
              </a:solidFill>
            </a:endParaRPr>
          </a:p>
        </p:txBody>
      </p:sp>
      <p:sp>
        <p:nvSpPr>
          <p:cNvPr id="722" name="Google Shape;722;g31278397f3e_0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3" name="Google Shape;723;g31278397f3e_0_3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24" name="Google Shape;724;g31278397f3e_0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5" name="Google Shape;725;g31278397f3e_0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9" name="Shape 729"/>
        <p:cNvGrpSpPr/>
        <p:nvPr/>
      </p:nvGrpSpPr>
      <p:grpSpPr>
        <a:xfrm>
          <a:off x="0" y="0"/>
          <a:ext cx="0" cy="0"/>
          <a:chOff x="0" y="0"/>
          <a:chExt cx="0" cy="0"/>
        </a:xfrm>
      </p:grpSpPr>
      <p:sp>
        <p:nvSpPr>
          <p:cNvPr id="730" name="Google Shape;730;g31278397f3e_0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1" name="Google Shape;731;g31278397f3e_0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2" name="Google Shape;732;g31278397f3e_0_40"/>
          <p:cNvSpPr txBox="1"/>
          <p:nvPr/>
        </p:nvSpPr>
        <p:spPr>
          <a:xfrm>
            <a:off x="2689279" y="656662"/>
            <a:ext cx="4645200" cy="21819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Шығындарды азайту: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600">
                <a:solidFill>
                  <a:srgbClr val="B9E9F6"/>
                </a:solidFill>
                <a:latin typeface="Open Sans"/>
                <a:ea typeface="Open Sans"/>
                <a:cs typeface="Open Sans"/>
                <a:sym typeface="Open Sans"/>
              </a:rPr>
              <a:t>Қымбат және шектеуші лицензияларды сатып алудан кітапхана бюджетін үнемдеу, сондай-ақ мұғалімдер мен студенттерге сабақ әдебиеті ретінде OER баламаларын ұсыну кезінде. Бұл пайда кітапхана мен университет бюджетін ашық қолжетімділікке көшуіне ұзақ мерзімді түрде үлес қосады.</a:t>
            </a:r>
            <a:endParaRPr i="0" sz="1600" u="none" cap="none" strike="noStrike">
              <a:solidFill>
                <a:srgbClr val="B9E9F6"/>
              </a:solidFill>
            </a:endParaRPr>
          </a:p>
        </p:txBody>
      </p:sp>
      <p:sp>
        <p:nvSpPr>
          <p:cNvPr id="733" name="Google Shape;733;g31278397f3e_0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4" name="Google Shape;734;g31278397f3e_0_4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35" name="Google Shape;735;g31278397f3e_0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6" name="Google Shape;736;g31278397f3e_0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40" name="Shape 740"/>
        <p:cNvGrpSpPr/>
        <p:nvPr/>
      </p:nvGrpSpPr>
      <p:grpSpPr>
        <a:xfrm>
          <a:off x="0" y="0"/>
          <a:ext cx="0" cy="0"/>
          <a:chOff x="0" y="0"/>
          <a:chExt cx="0" cy="0"/>
        </a:xfrm>
      </p:grpSpPr>
      <p:sp>
        <p:nvSpPr>
          <p:cNvPr id="741" name="Google Shape;741;g31278397f3e_0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2" name="Google Shape;742;g31278397f3e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3" name="Google Shape;743;g31278397f3e_0_50"/>
          <p:cNvSpPr txBox="1"/>
          <p:nvPr/>
        </p:nvSpPr>
        <p:spPr>
          <a:xfrm>
            <a:off x="2657354" y="579562"/>
            <a:ext cx="4645200" cy="2336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Жаңа кітапханашыларды кәсіпке тарту: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700">
                <a:solidFill>
                  <a:srgbClr val="B9E9F6"/>
                </a:solidFill>
                <a:latin typeface="Open Sans"/>
                <a:ea typeface="Open Sans"/>
                <a:cs typeface="Open Sans"/>
                <a:sym typeface="Open Sans"/>
              </a:rPr>
              <a:t>Ашық білім мен әлеуметтік әділеттілік арасындағы берік байланыс кітапхана ісін кәсібін жаңадан бастаушы мамандар мен жаңа кітапханашылар тобы үшін тартымды мансап таңдауына айналдырады</a:t>
            </a:r>
            <a:endParaRPr b="0" i="0" sz="1700" u="none" cap="none" strike="noStrike">
              <a:solidFill>
                <a:srgbClr val="B9E9F6"/>
              </a:solidFill>
              <a:latin typeface="Arial"/>
              <a:ea typeface="Arial"/>
              <a:cs typeface="Arial"/>
              <a:sym typeface="Arial"/>
            </a:endParaRPr>
          </a:p>
        </p:txBody>
      </p:sp>
      <p:sp>
        <p:nvSpPr>
          <p:cNvPr id="744" name="Google Shape;744;g31278397f3e_0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5" name="Google Shape;745;g31278397f3e_0_5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46" name="Google Shape;746;g31278397f3e_0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7" name="Google Shape;747;g31278397f3e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51" name="Shape 751"/>
        <p:cNvGrpSpPr/>
        <p:nvPr/>
      </p:nvGrpSpPr>
      <p:grpSpPr>
        <a:xfrm>
          <a:off x="0" y="0"/>
          <a:ext cx="0" cy="0"/>
          <a:chOff x="0" y="0"/>
          <a:chExt cx="0" cy="0"/>
        </a:xfrm>
      </p:grpSpPr>
      <p:sp>
        <p:nvSpPr>
          <p:cNvPr id="752" name="Google Shape;752;g31278397f3e_0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53" name="Google Shape;753;g31278397f3e_0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54" name="Google Shape;754;g31278397f3e_0_60"/>
          <p:cNvSpPr txBox="1"/>
          <p:nvPr/>
        </p:nvSpPr>
        <p:spPr>
          <a:xfrm>
            <a:off x="2657354" y="517887"/>
            <a:ext cx="4645200" cy="2428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Танылуды кеңейту: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600">
                <a:solidFill>
                  <a:srgbClr val="B9E9F6"/>
                </a:solidFill>
                <a:latin typeface="Open Sans"/>
                <a:ea typeface="Open Sans"/>
                <a:cs typeface="Open Sans"/>
                <a:sym typeface="Open Sans"/>
              </a:rPr>
              <a:t>АББР әзірлеушілері мен қолдаушылары ашықтық пен басқа да әмбебап құндылықтарды жақтайтын жұмыстары үшін бүкіл әлемде беделге ие болуда. Кітапханашылардың/ақпарат мамандарының оқу материалдарының кураторлары ретінде бағаланған рөлі Ашық білім беруде одан да маңыздырақ болады.</a:t>
            </a:r>
            <a:endParaRPr i="0" sz="1600" u="none" cap="none" strike="noStrike">
              <a:solidFill>
                <a:srgbClr val="B9E9F6"/>
              </a:solidFill>
            </a:endParaRPr>
          </a:p>
        </p:txBody>
      </p:sp>
      <p:sp>
        <p:nvSpPr>
          <p:cNvPr id="755" name="Google Shape;755;g31278397f3e_0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56" name="Google Shape;756;g31278397f3e_0_6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57" name="Google Shape;757;g31278397f3e_0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58" name="Google Shape;758;g31278397f3e_0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57" name="Shape 157"/>
        <p:cNvGrpSpPr/>
        <p:nvPr/>
      </p:nvGrpSpPr>
      <p:grpSpPr>
        <a:xfrm>
          <a:off x="0" y="0"/>
          <a:ext cx="0" cy="0"/>
          <a:chOff x="0" y="0"/>
          <a:chExt cx="0" cy="0"/>
        </a:xfrm>
      </p:grpSpPr>
      <p:sp>
        <p:nvSpPr>
          <p:cNvPr id="158" name="Google Shape;158;p12"/>
          <p:cNvSpPr txBox="1"/>
          <p:nvPr/>
        </p:nvSpPr>
        <p:spPr>
          <a:xfrm>
            <a:off x="3087499" y="998343"/>
            <a:ext cx="4189521" cy="1667699"/>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2477"/>
              <a:buFont typeface="Arial"/>
              <a:buNone/>
            </a:pPr>
            <a:r>
              <a:rPr b="1" i="0" lang="en" sz="2477" u="none" cap="none" strike="noStrike">
                <a:solidFill>
                  <a:srgbClr val="004993"/>
                </a:solidFill>
                <a:latin typeface="Open Sans"/>
                <a:ea typeface="Open Sans"/>
                <a:cs typeface="Open Sans"/>
                <a:sym typeface="Open Sans"/>
              </a:rPr>
              <a:t>Ашық білім беру ресурстарының (АБР) көмегімен не істеуге болады?</a:t>
            </a:r>
            <a:endParaRPr b="1" i="0" sz="3406" u="none" cap="none" strike="noStrike">
              <a:solidFill>
                <a:srgbClr val="004993"/>
              </a:solidFill>
              <a:latin typeface="Open Sans"/>
              <a:ea typeface="Open Sans"/>
              <a:cs typeface="Open Sans"/>
              <a:sym typeface="Open Sans"/>
            </a:endParaRPr>
          </a:p>
        </p:txBody>
      </p:sp>
      <p:sp>
        <p:nvSpPr>
          <p:cNvPr id="159" name="Google Shape;159;p12"/>
          <p:cNvSpPr/>
          <p:nvPr/>
        </p:nvSpPr>
        <p:spPr>
          <a:xfrm>
            <a:off x="270934" y="3503769"/>
            <a:ext cx="7078133" cy="477681"/>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0750" lIns="70750" spcFirstLastPara="1" rIns="70750" wrap="square" tIns="70750">
            <a:noAutofit/>
          </a:bodyPr>
          <a:lstStyle/>
          <a:p>
            <a:pPr indent="0" lvl="0" marL="0" marR="0" rtl="0" algn="l">
              <a:lnSpc>
                <a:spcPct val="100000"/>
              </a:lnSpc>
              <a:spcBef>
                <a:spcPts val="0"/>
              </a:spcBef>
              <a:spcAft>
                <a:spcPts val="0"/>
              </a:spcAft>
              <a:buClr>
                <a:srgbClr val="000000"/>
              </a:buClr>
              <a:buSzPts val="1084"/>
              <a:buFont typeface="Arial"/>
              <a:buNone/>
            </a:pPr>
            <a:r>
              <a:t/>
            </a:r>
            <a:endParaRPr b="0" i="0" sz="1084" u="none" cap="none" strike="noStrike">
              <a:solidFill>
                <a:srgbClr val="000000"/>
              </a:solidFill>
              <a:latin typeface="Arial"/>
              <a:ea typeface="Arial"/>
              <a:cs typeface="Arial"/>
              <a:sym typeface="Arial"/>
            </a:endParaRPr>
          </a:p>
        </p:txBody>
      </p:sp>
      <p:pic>
        <p:nvPicPr>
          <p:cNvPr id="160" name="Google Shape;160;p12"/>
          <p:cNvPicPr preferRelativeResize="0"/>
          <p:nvPr/>
        </p:nvPicPr>
        <p:blipFill rotWithShape="1">
          <a:blip r:embed="rId3">
            <a:alphaModFix/>
          </a:blip>
          <a:srcRect b="0" l="0" r="0" t="0"/>
          <a:stretch/>
        </p:blipFill>
        <p:spPr>
          <a:xfrm>
            <a:off x="903797" y="1060772"/>
            <a:ext cx="1988294" cy="1509444"/>
          </a:xfrm>
          <a:prstGeom prst="rect">
            <a:avLst/>
          </a:prstGeom>
          <a:noFill/>
          <a:ln>
            <a:noFill/>
          </a:ln>
        </p:spPr>
      </p:pic>
      <p:pic>
        <p:nvPicPr>
          <p:cNvPr id="161" name="Google Shape;161;p12"/>
          <p:cNvPicPr preferRelativeResize="0"/>
          <p:nvPr/>
        </p:nvPicPr>
        <p:blipFill rotWithShape="1">
          <a:blip r:embed="rId4">
            <a:alphaModFix/>
          </a:blip>
          <a:srcRect b="0" l="0" r="0" t="0"/>
          <a:stretch/>
        </p:blipFill>
        <p:spPr>
          <a:xfrm>
            <a:off x="419594" y="3609932"/>
            <a:ext cx="758380" cy="265353"/>
          </a:xfrm>
          <a:prstGeom prst="rect">
            <a:avLst/>
          </a:prstGeom>
          <a:noFill/>
          <a:ln>
            <a:noFill/>
          </a:ln>
        </p:spPr>
      </p:pic>
      <p:cxnSp>
        <p:nvCxnSpPr>
          <p:cNvPr id="162" name="Google Shape;162;p12"/>
          <p:cNvCxnSpPr/>
          <p:nvPr/>
        </p:nvCxnSpPr>
        <p:spPr>
          <a:xfrm>
            <a:off x="270933" y="3503769"/>
            <a:ext cx="7103910" cy="0"/>
          </a:xfrm>
          <a:prstGeom prst="straightConnector1">
            <a:avLst/>
          </a:prstGeom>
          <a:noFill/>
          <a:ln cap="flat" cmpd="sng" w="9525">
            <a:solidFill>
              <a:srgbClr val="004993"/>
            </a:solidFill>
            <a:prstDash val="solid"/>
            <a:round/>
            <a:headEnd len="sm" w="sm" type="none"/>
            <a:tailEnd len="sm" w="sm" type="none"/>
          </a:ln>
        </p:spPr>
      </p:cxnSp>
      <p:sp>
        <p:nvSpPr>
          <p:cNvPr id="163" name="Google Shape;163;p12"/>
          <p:cNvSpPr txBox="1"/>
          <p:nvPr/>
        </p:nvSpPr>
        <p:spPr>
          <a:xfrm>
            <a:off x="1177983" y="1219408"/>
            <a:ext cx="3045827" cy="941026"/>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3019"/>
              <a:buFont typeface="Arial"/>
              <a:buNone/>
            </a:pPr>
            <a:r>
              <a:rPr b="1" i="0" lang="en" sz="3019" u="none" cap="none" strike="noStrike">
                <a:solidFill>
                  <a:srgbClr val="FFFFFF"/>
                </a:solidFill>
                <a:latin typeface="Open Sans"/>
                <a:ea typeface="Open Sans"/>
                <a:cs typeface="Open Sans"/>
                <a:sym typeface="Open Sans"/>
              </a:rPr>
              <a:t>АБР</a:t>
            </a:r>
            <a:endParaRPr b="1" i="0" sz="3019"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67"/>
              <a:buFont typeface="Arial"/>
              <a:buNone/>
            </a:pPr>
            <a:r>
              <a:rPr b="0" i="0" lang="en" sz="2167" u="none" cap="none" strike="noStrike">
                <a:solidFill>
                  <a:srgbClr val="FFFFFF"/>
                </a:solidFill>
                <a:latin typeface="Open Sans"/>
                <a:ea typeface="Open Sans"/>
                <a:cs typeface="Open Sans"/>
                <a:sym typeface="Open Sans"/>
              </a:rPr>
              <a:t>негіздері</a:t>
            </a:r>
            <a:endParaRPr b="1" i="0" sz="2477" u="none" cap="none" strike="noStrike">
              <a:solidFill>
                <a:srgbClr val="FFFFFF"/>
              </a:solidFill>
              <a:latin typeface="Open Sans"/>
              <a:ea typeface="Open Sans"/>
              <a:cs typeface="Open Sans"/>
              <a:sym typeface="Open Sans"/>
            </a:endParaRPr>
          </a:p>
        </p:txBody>
      </p:sp>
      <p:sp>
        <p:nvSpPr>
          <p:cNvPr id="164" name="Google Shape;164;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65" name="Google Shape;165;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62" name="Shape 762"/>
        <p:cNvGrpSpPr/>
        <p:nvPr/>
      </p:nvGrpSpPr>
      <p:grpSpPr>
        <a:xfrm>
          <a:off x="0" y="0"/>
          <a:ext cx="0" cy="0"/>
          <a:chOff x="0" y="0"/>
          <a:chExt cx="0" cy="0"/>
        </a:xfrm>
      </p:grpSpPr>
      <p:sp>
        <p:nvSpPr>
          <p:cNvPr id="763" name="Google Shape;763;g31278397f3e_0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64" name="Google Shape;764;g31278397f3e_0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65" name="Google Shape;765;g31278397f3e_0_70"/>
          <p:cNvSpPr txBox="1"/>
          <p:nvPr/>
        </p:nvSpPr>
        <p:spPr>
          <a:xfrm>
            <a:off x="2671954" y="1079812"/>
            <a:ext cx="46452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Әсер мен ауқымды арттыру: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900">
                <a:solidFill>
                  <a:srgbClr val="B9E9F6"/>
                </a:solidFill>
                <a:latin typeface="Open Sans"/>
                <a:ea typeface="Open Sans"/>
                <a:cs typeface="Open Sans"/>
                <a:sym typeface="Open Sans"/>
              </a:rPr>
              <a:t>Кітапханашылардың өз мекемесінен тыс жерлерде әсерін және ауқымын кеңейтуге көмектеседі</a:t>
            </a:r>
            <a:endParaRPr i="0" sz="1900" u="none" cap="none" strike="noStrike">
              <a:solidFill>
                <a:srgbClr val="B9E9F6"/>
              </a:solidFill>
            </a:endParaRPr>
          </a:p>
        </p:txBody>
      </p:sp>
      <p:sp>
        <p:nvSpPr>
          <p:cNvPr id="766" name="Google Shape;766;g31278397f3e_0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67" name="Google Shape;767;g31278397f3e_0_7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68" name="Google Shape;768;g31278397f3e_0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69" name="Google Shape;769;g31278397f3e_0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73" name="Shape 773"/>
        <p:cNvGrpSpPr/>
        <p:nvPr/>
      </p:nvGrpSpPr>
      <p:grpSpPr>
        <a:xfrm>
          <a:off x="0" y="0"/>
          <a:ext cx="0" cy="0"/>
          <a:chOff x="0" y="0"/>
          <a:chExt cx="0" cy="0"/>
        </a:xfrm>
      </p:grpSpPr>
      <p:sp>
        <p:nvSpPr>
          <p:cNvPr id="774" name="Google Shape;774;g31278397f3e_0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75" name="Google Shape;775;g31278397f3e_0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76" name="Google Shape;776;g31278397f3e_0_80"/>
          <p:cNvSpPr txBox="1"/>
          <p:nvPr/>
        </p:nvSpPr>
        <p:spPr>
          <a:xfrm>
            <a:off x="2591304" y="857337"/>
            <a:ext cx="4645200" cy="168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Орнықты даму мақсаттарына (ОДМ) жетуге үлес қосу: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Орнық</a:t>
            </a:r>
            <a:r>
              <a:rPr lang="en" sz="2000">
                <a:solidFill>
                  <a:srgbClr val="B9E9F6"/>
                </a:solidFill>
                <a:latin typeface="Open Sans"/>
                <a:ea typeface="Open Sans"/>
                <a:cs typeface="Open Sans"/>
                <a:sym typeface="Open Sans"/>
              </a:rPr>
              <a:t>ты даму мақсаттарына </a:t>
            </a:r>
            <a:r>
              <a:rPr lang="en" sz="2000">
                <a:solidFill>
                  <a:srgbClr val="B9E9F6"/>
                </a:solidFill>
                <a:latin typeface="Open Sans"/>
                <a:ea typeface="Open Sans"/>
                <a:cs typeface="Open Sans"/>
                <a:sym typeface="Open Sans"/>
              </a:rPr>
              <a:t>(ОДМ) </a:t>
            </a:r>
            <a:r>
              <a:rPr lang="en" sz="2000">
                <a:solidFill>
                  <a:srgbClr val="B9E9F6"/>
                </a:solidFill>
                <a:latin typeface="Open Sans"/>
                <a:ea typeface="Open Sans"/>
                <a:cs typeface="Open Sans"/>
                <a:sym typeface="Open Sans"/>
              </a:rPr>
              <a:t>жетуде нақты әрі өлшенетін үлес қосуға көмектесу.</a:t>
            </a:r>
            <a:endParaRPr i="0" sz="2000" u="none" cap="none" strike="noStrike">
              <a:solidFill>
                <a:srgbClr val="B9E9F6"/>
              </a:solidFill>
            </a:endParaRPr>
          </a:p>
        </p:txBody>
      </p:sp>
      <p:sp>
        <p:nvSpPr>
          <p:cNvPr id="777" name="Google Shape;777;g31278397f3e_0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78" name="Google Shape;778;g31278397f3e_0_8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79" name="Google Shape;779;g31278397f3e_0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80" name="Google Shape;780;g31278397f3e_0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84" name="Shape 784"/>
        <p:cNvGrpSpPr/>
        <p:nvPr/>
      </p:nvGrpSpPr>
      <p:grpSpPr>
        <a:xfrm>
          <a:off x="0" y="0"/>
          <a:ext cx="0" cy="0"/>
          <a:chOff x="0" y="0"/>
          <a:chExt cx="0" cy="0"/>
        </a:xfrm>
      </p:grpSpPr>
      <p:sp>
        <p:nvSpPr>
          <p:cNvPr id="785" name="Google Shape;785;g31278397f3e_0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86" name="Google Shape;786;g31278397f3e_0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87" name="Google Shape;787;g31278397f3e_0_90"/>
          <p:cNvSpPr txBox="1"/>
          <p:nvPr/>
        </p:nvSpPr>
        <p:spPr>
          <a:xfrm>
            <a:off x="2659879" y="548812"/>
            <a:ext cx="4645200" cy="2397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ТӘИ стратегиясына сәйкес келу: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800">
                <a:solidFill>
                  <a:srgbClr val="B9E9F6"/>
                </a:solidFill>
                <a:latin typeface="Open Sans"/>
                <a:ea typeface="Open Sans"/>
                <a:cs typeface="Open Sans"/>
                <a:sym typeface="Open Sans"/>
              </a:rPr>
              <a:t>Кітапханашылар ашық білім беруді теңдік, әртүрлілік және инклюзивтілік мақсаттарын алға жылжыту үшін стратегиялық құрал ретінде пайдаланады, бұл оқу орталарын барлығы үшін қолжетімді және инклюзивті етуге мүмкіндік береді.</a:t>
            </a:r>
            <a:endParaRPr i="0" sz="1800" u="none" cap="none" strike="noStrike">
              <a:solidFill>
                <a:srgbClr val="B9E9F6"/>
              </a:solidFill>
            </a:endParaRPr>
          </a:p>
        </p:txBody>
      </p:sp>
      <p:sp>
        <p:nvSpPr>
          <p:cNvPr id="788" name="Google Shape;788;g31278397f3e_0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89" name="Google Shape;789;g31278397f3e_0_9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790" name="Google Shape;790;g31278397f3e_0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91" name="Google Shape;791;g31278397f3e_0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95" name="Shape 795"/>
        <p:cNvGrpSpPr/>
        <p:nvPr/>
      </p:nvGrpSpPr>
      <p:grpSpPr>
        <a:xfrm>
          <a:off x="0" y="0"/>
          <a:ext cx="0" cy="0"/>
          <a:chOff x="0" y="0"/>
          <a:chExt cx="0" cy="0"/>
        </a:xfrm>
      </p:grpSpPr>
      <p:sp>
        <p:nvSpPr>
          <p:cNvPr id="796" name="Google Shape;796;g31278397f3e_0_10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97" name="Google Shape;797;g31278397f3e_0_10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98" name="Google Shape;798;g31278397f3e_0_100"/>
          <p:cNvSpPr txBox="1"/>
          <p:nvPr/>
        </p:nvSpPr>
        <p:spPr>
          <a:xfrm>
            <a:off x="2641729" y="395637"/>
            <a:ext cx="4645200" cy="261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Әріптестерді қолдау және әріптестерден қолдау алу: </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Кітапханашылар әртүрлі білім беру мүмкіндіктерін ұсынып, өз қауымдастықтарында өзара қолдауды нығайту арқылы өмір бойы оқу мәдениетін қалыптастырады.</a:t>
            </a:r>
            <a:endParaRPr i="0" sz="2000" u="none" cap="none" strike="noStrike">
              <a:solidFill>
                <a:srgbClr val="B9E9F6"/>
              </a:solidFill>
            </a:endParaRPr>
          </a:p>
        </p:txBody>
      </p:sp>
      <p:sp>
        <p:nvSpPr>
          <p:cNvPr id="799" name="Google Shape;799;g31278397f3e_0_10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800" name="Google Shape;800;g31278397f3e_0_100"/>
          <p:cNvSpPr txBox="1"/>
          <p:nvPr/>
        </p:nvSpPr>
        <p:spPr>
          <a:xfrm>
            <a:off x="193500" y="1165272"/>
            <a:ext cx="2078400" cy="1073700"/>
          </a:xfrm>
          <a:prstGeom prst="rect">
            <a:avLst/>
          </a:prstGeom>
          <a:noFill/>
          <a:ln>
            <a:noFill/>
          </a:ln>
        </p:spPr>
        <p:txBody>
          <a:bodyPr anchorCtr="0" anchor="t" bIns="74375" lIns="74375" spcFirstLastPara="1" rIns="74375" wrap="square" tIns="74375">
            <a:spAutoFit/>
          </a:bodyPr>
          <a:lstStyle/>
          <a:p>
            <a:pPr indent="0" lvl="0" marL="0" rtl="0" algn="l">
              <a:lnSpc>
                <a:spcPct val="80000"/>
              </a:lnSpc>
              <a:spcBef>
                <a:spcPts val="0"/>
              </a:spcBef>
              <a:spcAft>
                <a:spcPts val="0"/>
              </a:spcAft>
              <a:buClr>
                <a:schemeClr val="dk1"/>
              </a:buClr>
              <a:buSzPts val="2200"/>
              <a:buFont typeface="Arial"/>
              <a:buNone/>
            </a:pPr>
            <a:r>
              <a:rPr b="1" lang="en" sz="1500">
                <a:solidFill>
                  <a:srgbClr val="004993"/>
                </a:solidFill>
                <a:latin typeface="Open Sans"/>
                <a:ea typeface="Open Sans"/>
                <a:cs typeface="Open Sans"/>
                <a:sym typeface="Open Sans"/>
              </a:rPr>
              <a:t>Ашық білім берудің </a:t>
            </a:r>
            <a:r>
              <a:rPr b="1" lang="en" sz="1500">
                <a:solidFill>
                  <a:srgbClr val="FFDE59"/>
                </a:solidFill>
                <a:latin typeface="Open Sans"/>
                <a:ea typeface="Open Sans"/>
                <a:cs typeface="Open Sans"/>
                <a:sym typeface="Open Sans"/>
              </a:rPr>
              <a:t>кітапханашылар</a:t>
            </a:r>
            <a:r>
              <a:rPr b="1" lang="en" sz="1500">
                <a:solidFill>
                  <a:srgbClr val="004993"/>
                </a:solidFill>
                <a:latin typeface="Open Sans"/>
                <a:ea typeface="Open Sans"/>
                <a:cs typeface="Open Sans"/>
                <a:sym typeface="Open Sans"/>
              </a:rPr>
              <a:t> үшін артықшылықтары</a:t>
            </a:r>
            <a:endParaRPr b="1" i="0" sz="2200" u="none" cap="none" strike="noStrike">
              <a:solidFill>
                <a:srgbClr val="FFDE59"/>
              </a:solidFill>
              <a:latin typeface="Open Sans"/>
              <a:ea typeface="Open Sans"/>
              <a:cs typeface="Open Sans"/>
              <a:sym typeface="Open Sans"/>
            </a:endParaRPr>
          </a:p>
        </p:txBody>
      </p:sp>
      <p:cxnSp>
        <p:nvCxnSpPr>
          <p:cNvPr id="801" name="Google Shape;801;g31278397f3e_0_10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802" name="Google Shape;802;g31278397f3e_0_10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06" name="Shape 806"/>
        <p:cNvGrpSpPr/>
        <p:nvPr/>
      </p:nvGrpSpPr>
      <p:grpSpPr>
        <a:xfrm>
          <a:off x="0" y="0"/>
          <a:ext cx="0" cy="0"/>
          <a:chOff x="0" y="0"/>
          <a:chExt cx="0" cy="0"/>
        </a:xfrm>
      </p:grpSpPr>
      <p:sp>
        <p:nvSpPr>
          <p:cNvPr id="807" name="Google Shape;807;g110eb9f61d1_0_10"/>
          <p:cNvSpPr txBox="1"/>
          <p:nvPr/>
        </p:nvSpPr>
        <p:spPr>
          <a:xfrm>
            <a:off x="3563625" y="431675"/>
            <a:ext cx="3662400" cy="1258198"/>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ЕАБКЖ ҚҰРАЛДАРЫ</a:t>
            </a:r>
            <a:endParaRPr b="1" i="0" sz="3600" u="none" cap="none" strike="noStrike">
              <a:solidFill>
                <a:srgbClr val="004993"/>
              </a:solidFill>
              <a:latin typeface="Open Sans"/>
              <a:ea typeface="Open Sans"/>
              <a:cs typeface="Open Sans"/>
              <a:sym typeface="Open Sans"/>
            </a:endParaRPr>
          </a:p>
        </p:txBody>
      </p:sp>
      <p:sp>
        <p:nvSpPr>
          <p:cNvPr id="808" name="Google Shape;808;g110eb9f61d1_0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809" name="Google Shape;809;g110eb9f61d1_0_1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810" name="Google Shape;810;g110eb9f61d1_0_10"/>
          <p:cNvSpPr txBox="1"/>
          <p:nvPr/>
        </p:nvSpPr>
        <p:spPr>
          <a:xfrm>
            <a:off x="1557066" y="549125"/>
            <a:ext cx="3145800" cy="138496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АБР</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негіздері</a:t>
            </a:r>
            <a:endParaRPr b="0"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chemeClr val="lt1"/>
              </a:solidFill>
              <a:latin typeface="Open Sans"/>
              <a:ea typeface="Open Sans"/>
              <a:cs typeface="Open Sans"/>
              <a:sym typeface="Open Sans"/>
            </a:endParaRPr>
          </a:p>
        </p:txBody>
      </p:sp>
      <p:cxnSp>
        <p:nvCxnSpPr>
          <p:cNvPr id="811" name="Google Shape;811;g110eb9f61d1_0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812" name="Google Shape;812;g110eb9f61d1_0_1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813" name="Google Shape;813;g110eb9f61d1_0_1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814" name="Google Shape;814;g110eb9f61d1_0_1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815" name="Google Shape;815;g110eb9f61d1_0_10"/>
          <p:cNvSpPr txBox="1"/>
          <p:nvPr/>
        </p:nvSpPr>
        <p:spPr>
          <a:xfrm>
            <a:off x="1009775" y="2076700"/>
            <a:ext cx="6026700" cy="1208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chemeClr val="dk1"/>
              </a:buClr>
              <a:buSzPts val="1100"/>
              <a:buFont typeface="Arial"/>
              <a:buNone/>
            </a:pPr>
            <a:r>
              <a:rPr b="0" i="0" lang="en" sz="800" u="none" cap="none" strike="noStrike">
                <a:solidFill>
                  <a:schemeClr val="dk1"/>
                </a:solidFill>
                <a:latin typeface="Open Sans"/>
                <a:ea typeface="Open Sans"/>
                <a:cs typeface="Open Sans"/>
                <a:sym typeface="Open Sans"/>
              </a:rPr>
              <a:t>“Kazakh_OE Benefits - ENOEL Toolkit” is an adaptation of </a:t>
            </a:r>
            <a:r>
              <a:rPr lang="en" sz="800">
                <a:solidFill>
                  <a:schemeClr val="dk1"/>
                </a:solidFill>
                <a:latin typeface="Open Sans"/>
                <a:ea typeface="Open Sans"/>
                <a:cs typeface="Open Sans"/>
                <a:sym typeface="Open Sans"/>
              </a:rPr>
              <a:t>“An ENOEL Toolkit” (version 4) published as of September 2024</a:t>
            </a:r>
            <a:r>
              <a:rPr b="0" i="0" lang="en" sz="800" u="none" cap="none" strike="noStrike">
                <a:solidFill>
                  <a:schemeClr val="dk1"/>
                </a:solidFill>
                <a:latin typeface="Open Sans"/>
                <a:ea typeface="Open Sans"/>
                <a:cs typeface="Open Sans"/>
                <a:sym typeface="Open Sans"/>
              </a:rPr>
              <a:t> </a:t>
            </a:r>
            <a:r>
              <a:rPr b="0" i="0" lang="en" sz="800" u="sng" cap="none" strike="noStrike">
                <a:solidFill>
                  <a:schemeClr val="hlink"/>
                </a:solidFill>
                <a:latin typeface="Open Sans"/>
                <a:ea typeface="Open Sans"/>
                <a:cs typeface="Open Sans"/>
                <a:sym typeface="Open Sans"/>
                <a:hlinkClick r:id="rId7"/>
              </a:rPr>
              <a:t>here </a:t>
            </a:r>
            <a:r>
              <a:rPr b="0" i="0" lang="en" sz="800" u="none" cap="none" strike="noStrike">
                <a:solidFill>
                  <a:schemeClr val="dk1"/>
                </a:solidFill>
                <a:latin typeface="Open Sans"/>
                <a:ea typeface="Open Sans"/>
                <a:cs typeface="Open Sans"/>
                <a:sym typeface="Open Sans"/>
              </a:rPr>
              <a:t>(the “Original Work”), licensed by</a:t>
            </a:r>
            <a:r>
              <a:rPr b="0" i="0" lang="en" sz="800" u="none" cap="none" strike="noStrike">
                <a:solidFill>
                  <a:schemeClr val="dk1"/>
                </a:solidFill>
                <a:uFill>
                  <a:noFill/>
                </a:uFill>
                <a:latin typeface="Open Sans"/>
                <a:ea typeface="Open Sans"/>
                <a:cs typeface="Open Sans"/>
                <a:sym typeface="Open Sans"/>
                <a:hlinkClick r:id="rId8">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 sz="800" u="none" cap="none" strike="noStrike">
                <a:solidFill>
                  <a:schemeClr val="dk1"/>
                </a:solidFill>
                <a:latin typeface="Open Sans"/>
                <a:ea typeface="Open Sans"/>
                <a:cs typeface="Open Sans"/>
                <a:sym typeface="Open Sans"/>
              </a:rPr>
              <a:t> (curated by </a:t>
            </a:r>
            <a:r>
              <a:rPr b="0" i="0" lang="en" sz="8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chemeClr val="dk1"/>
                </a:solidFill>
                <a:latin typeface="Open Sans"/>
                <a:ea typeface="Open Sans"/>
                <a:cs typeface="Open Sans"/>
                <a:sym typeface="Open Sans"/>
              </a:rPr>
              <a:t>under a </a:t>
            </a:r>
            <a:r>
              <a:rPr b="0" i="0" lang="en" sz="8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 sz="800" u="none" cap="none" strike="noStrike">
                <a:solidFill>
                  <a:schemeClr val="dk1"/>
                </a:solidFill>
                <a:latin typeface="Open Sans"/>
                <a:ea typeface="Open Sans"/>
                <a:cs typeface="Open Sans"/>
                <a:sym typeface="Open Sans"/>
              </a:rPr>
              <a:t>. This adaptation is made and published by SPARC EUROPE (the “Adapter”) under a </a:t>
            </a:r>
            <a:r>
              <a:rPr b="0" i="0" lang="en"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 sz="800" u="none" cap="none" strike="noStrike">
                <a:solidFill>
                  <a:schemeClr val="dk1"/>
                </a:solidFill>
                <a:latin typeface="Open Sans"/>
                <a:ea typeface="Open Sans"/>
                <a:cs typeface="Open Sans"/>
                <a:sym typeface="Open Sans"/>
              </a:rPr>
              <a:t>. The Adapter modified the Original Work in the following respects: translated the materials from English to Kazakh.”</a:t>
            </a:r>
            <a:endParaRPr b="0" i="0" sz="800" u="none" cap="none" strike="noStrike">
              <a:solidFill>
                <a:schemeClr val="dk1"/>
              </a:solidFill>
              <a:latin typeface="Open Sans"/>
              <a:ea typeface="Open Sans"/>
              <a:cs typeface="Open Sans"/>
              <a:sym typeface="Open Sans"/>
            </a:endParaRPr>
          </a:p>
          <a:p>
            <a:pPr indent="0" lvl="0" marL="0" marR="0" rtl="0" algn="ctr">
              <a:lnSpc>
                <a:spcPct val="115000"/>
              </a:lnSpc>
              <a:spcBef>
                <a:spcPts val="1500"/>
              </a:spcBef>
              <a:spcAft>
                <a:spcPts val="800"/>
              </a:spcAft>
              <a:buClr>
                <a:schemeClr val="dk1"/>
              </a:buClr>
              <a:buSzPts val="1100"/>
              <a:buFont typeface="Arial"/>
              <a:buNone/>
            </a:pPr>
            <a:r>
              <a:rPr b="0" i="0" lang="en" sz="800" u="none" cap="none" strike="noStrike">
                <a:solidFill>
                  <a:schemeClr val="dk1"/>
                </a:solidFill>
                <a:latin typeface="Open Sans"/>
                <a:ea typeface="Open Sans"/>
                <a:cs typeface="Open Sans"/>
                <a:sym typeface="Open Sans"/>
              </a:rPr>
              <a:t>Special thanks to Translationdesk USM, Lazzat Arystanova and Tolkyn Jangulova for the Kazakh 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69" name="Shape 169"/>
        <p:cNvGrpSpPr/>
        <p:nvPr/>
      </p:nvGrpSpPr>
      <p:grpSpPr>
        <a:xfrm>
          <a:off x="0" y="0"/>
          <a:ext cx="0" cy="0"/>
          <a:chOff x="0" y="0"/>
          <a:chExt cx="0" cy="0"/>
        </a:xfrm>
      </p:grpSpPr>
      <p:sp>
        <p:nvSpPr>
          <p:cNvPr id="170" name="Google Shape;170;p13"/>
          <p:cNvSpPr txBox="1"/>
          <p:nvPr/>
        </p:nvSpPr>
        <p:spPr>
          <a:xfrm>
            <a:off x="3147825" y="981500"/>
            <a:ext cx="3378300" cy="16680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2477"/>
              <a:buFont typeface="Arial"/>
              <a:buNone/>
            </a:pPr>
            <a:r>
              <a:rPr b="1" i="0" lang="en" sz="2477" u="none" cap="none" strike="noStrike">
                <a:solidFill>
                  <a:srgbClr val="004993"/>
                </a:solidFill>
                <a:latin typeface="Open Sans"/>
                <a:ea typeface="Open Sans"/>
                <a:cs typeface="Open Sans"/>
                <a:sym typeface="Open Sans"/>
              </a:rPr>
              <a:t>Ашық білім беру ресурстары (АБР) қолжетімді болуы тиіс</a:t>
            </a:r>
            <a:endParaRPr b="1" i="0" sz="2477" u="none" cap="none" strike="noStrike">
              <a:solidFill>
                <a:srgbClr val="004993"/>
              </a:solidFill>
              <a:latin typeface="Open Sans"/>
              <a:ea typeface="Open Sans"/>
              <a:cs typeface="Open Sans"/>
              <a:sym typeface="Open Sans"/>
            </a:endParaRPr>
          </a:p>
        </p:txBody>
      </p:sp>
      <p:sp>
        <p:nvSpPr>
          <p:cNvPr id="171" name="Google Shape;171;p13"/>
          <p:cNvSpPr/>
          <p:nvPr/>
        </p:nvSpPr>
        <p:spPr>
          <a:xfrm>
            <a:off x="270934" y="3503769"/>
            <a:ext cx="7078133" cy="477681"/>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0750" lIns="70750" spcFirstLastPara="1" rIns="70750" wrap="square" tIns="70750">
            <a:noAutofit/>
          </a:bodyPr>
          <a:lstStyle/>
          <a:p>
            <a:pPr indent="0" lvl="0" marL="0" marR="0" rtl="0" algn="l">
              <a:lnSpc>
                <a:spcPct val="100000"/>
              </a:lnSpc>
              <a:spcBef>
                <a:spcPts val="0"/>
              </a:spcBef>
              <a:spcAft>
                <a:spcPts val="0"/>
              </a:spcAft>
              <a:buClr>
                <a:srgbClr val="000000"/>
              </a:buClr>
              <a:buSzPts val="1084"/>
              <a:buFont typeface="Arial"/>
              <a:buNone/>
            </a:pPr>
            <a:r>
              <a:t/>
            </a:r>
            <a:endParaRPr b="0" i="0" sz="1084" u="none" cap="none" strike="noStrike">
              <a:solidFill>
                <a:srgbClr val="000000"/>
              </a:solidFill>
              <a:latin typeface="Arial"/>
              <a:ea typeface="Arial"/>
              <a:cs typeface="Arial"/>
              <a:sym typeface="Arial"/>
            </a:endParaRPr>
          </a:p>
        </p:txBody>
      </p:sp>
      <p:pic>
        <p:nvPicPr>
          <p:cNvPr id="172" name="Google Shape;172;p13"/>
          <p:cNvPicPr preferRelativeResize="0"/>
          <p:nvPr/>
        </p:nvPicPr>
        <p:blipFill rotWithShape="1">
          <a:blip r:embed="rId3">
            <a:alphaModFix/>
          </a:blip>
          <a:srcRect b="0" l="0" r="0" t="0"/>
          <a:stretch/>
        </p:blipFill>
        <p:spPr>
          <a:xfrm>
            <a:off x="903797" y="1060772"/>
            <a:ext cx="1988294" cy="1509444"/>
          </a:xfrm>
          <a:prstGeom prst="rect">
            <a:avLst/>
          </a:prstGeom>
          <a:noFill/>
          <a:ln>
            <a:noFill/>
          </a:ln>
        </p:spPr>
      </p:pic>
      <p:pic>
        <p:nvPicPr>
          <p:cNvPr id="173" name="Google Shape;173;p13"/>
          <p:cNvPicPr preferRelativeResize="0"/>
          <p:nvPr/>
        </p:nvPicPr>
        <p:blipFill rotWithShape="1">
          <a:blip r:embed="rId4">
            <a:alphaModFix/>
          </a:blip>
          <a:srcRect b="0" l="0" r="0" t="0"/>
          <a:stretch/>
        </p:blipFill>
        <p:spPr>
          <a:xfrm>
            <a:off x="419594" y="3609932"/>
            <a:ext cx="758380" cy="265353"/>
          </a:xfrm>
          <a:prstGeom prst="rect">
            <a:avLst/>
          </a:prstGeom>
          <a:noFill/>
          <a:ln>
            <a:noFill/>
          </a:ln>
        </p:spPr>
      </p:pic>
      <p:cxnSp>
        <p:nvCxnSpPr>
          <p:cNvPr id="174" name="Google Shape;174;p13"/>
          <p:cNvCxnSpPr/>
          <p:nvPr/>
        </p:nvCxnSpPr>
        <p:spPr>
          <a:xfrm>
            <a:off x="270933" y="3503769"/>
            <a:ext cx="7103910" cy="0"/>
          </a:xfrm>
          <a:prstGeom prst="straightConnector1">
            <a:avLst/>
          </a:prstGeom>
          <a:noFill/>
          <a:ln cap="flat" cmpd="sng" w="9525">
            <a:solidFill>
              <a:srgbClr val="004993"/>
            </a:solidFill>
            <a:prstDash val="solid"/>
            <a:round/>
            <a:headEnd len="sm" w="sm" type="none"/>
            <a:tailEnd len="sm" w="sm" type="none"/>
          </a:ln>
        </p:spPr>
      </p:cxnSp>
      <p:sp>
        <p:nvSpPr>
          <p:cNvPr id="175" name="Google Shape;175;p13"/>
          <p:cNvSpPr txBox="1"/>
          <p:nvPr/>
        </p:nvSpPr>
        <p:spPr>
          <a:xfrm>
            <a:off x="1177983" y="1219408"/>
            <a:ext cx="3045827" cy="941026"/>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3019"/>
              <a:buFont typeface="Arial"/>
              <a:buNone/>
            </a:pPr>
            <a:r>
              <a:rPr b="1" i="0" lang="en" sz="3019" u="none" cap="none" strike="noStrike">
                <a:solidFill>
                  <a:srgbClr val="FFFFFF"/>
                </a:solidFill>
                <a:latin typeface="Open Sans"/>
                <a:ea typeface="Open Sans"/>
                <a:cs typeface="Open Sans"/>
                <a:sym typeface="Open Sans"/>
              </a:rPr>
              <a:t>АБР</a:t>
            </a:r>
            <a:endParaRPr b="1" i="0" sz="3019"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67"/>
              <a:buFont typeface="Arial"/>
              <a:buNone/>
            </a:pPr>
            <a:r>
              <a:rPr b="0" i="0" lang="en" sz="2167" u="none" cap="none" strike="noStrike">
                <a:solidFill>
                  <a:srgbClr val="FFFFFF"/>
                </a:solidFill>
                <a:latin typeface="Open Sans"/>
                <a:ea typeface="Open Sans"/>
                <a:cs typeface="Open Sans"/>
                <a:sym typeface="Open Sans"/>
              </a:rPr>
              <a:t>негіздері</a:t>
            </a:r>
            <a:endParaRPr b="1" i="0" sz="2477" u="none" cap="none" strike="noStrike">
              <a:solidFill>
                <a:srgbClr val="FFFFFF"/>
              </a:solidFill>
              <a:latin typeface="Open Sans"/>
              <a:ea typeface="Open Sans"/>
              <a:cs typeface="Open Sans"/>
              <a:sym typeface="Open Sans"/>
            </a:endParaRPr>
          </a:p>
        </p:txBody>
      </p:sp>
      <p:sp>
        <p:nvSpPr>
          <p:cNvPr id="176" name="Google Shape;176;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77" name="Google Shape;177;p1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1" name="Shape 181"/>
        <p:cNvGrpSpPr/>
        <p:nvPr/>
      </p:nvGrpSpPr>
      <p:grpSpPr>
        <a:xfrm>
          <a:off x="0" y="0"/>
          <a:ext cx="0" cy="0"/>
          <a:chOff x="0" y="0"/>
          <a:chExt cx="0" cy="0"/>
        </a:xfrm>
      </p:grpSpPr>
      <p:sp>
        <p:nvSpPr>
          <p:cNvPr id="182" name="Google Shape;182;p26"/>
          <p:cNvSpPr txBox="1"/>
          <p:nvPr/>
        </p:nvSpPr>
        <p:spPr>
          <a:xfrm>
            <a:off x="3128850" y="981500"/>
            <a:ext cx="3738300" cy="16680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2477"/>
              <a:buFont typeface="Arial"/>
              <a:buNone/>
            </a:pPr>
            <a:r>
              <a:rPr b="1" i="0" lang="en" sz="2477" u="none" cap="none" strike="noStrike">
                <a:solidFill>
                  <a:srgbClr val="004993"/>
                </a:solidFill>
                <a:latin typeface="Open Sans"/>
                <a:ea typeface="Open Sans"/>
                <a:cs typeface="Open Sans"/>
                <a:sym typeface="Open Sans"/>
              </a:rPr>
              <a:t>Ашық білім беру ресурстары (АБР)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77"/>
              <a:buFont typeface="Arial"/>
              <a:buNone/>
            </a:pPr>
            <a:r>
              <a:rPr b="1" i="0" lang="en" sz="2477" u="none" cap="none" strike="noStrike">
                <a:solidFill>
                  <a:srgbClr val="004993"/>
                </a:solidFill>
                <a:latin typeface="Open Sans"/>
                <a:ea typeface="Open Sans"/>
                <a:cs typeface="Open Sans"/>
                <a:sym typeface="Open Sans"/>
              </a:rPr>
              <a:t>қайта пайдаланылуы тиіс</a:t>
            </a:r>
            <a:endParaRPr b="1" i="0" sz="2477" u="none" cap="none" strike="noStrike">
              <a:solidFill>
                <a:srgbClr val="004993"/>
              </a:solidFill>
              <a:latin typeface="Open Sans"/>
              <a:ea typeface="Open Sans"/>
              <a:cs typeface="Open Sans"/>
              <a:sym typeface="Open Sans"/>
            </a:endParaRPr>
          </a:p>
        </p:txBody>
      </p:sp>
      <p:sp>
        <p:nvSpPr>
          <p:cNvPr id="183" name="Google Shape;183;p26"/>
          <p:cNvSpPr/>
          <p:nvPr/>
        </p:nvSpPr>
        <p:spPr>
          <a:xfrm>
            <a:off x="270934" y="3503769"/>
            <a:ext cx="7078133" cy="477681"/>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0750" lIns="70750" spcFirstLastPara="1" rIns="70750" wrap="square" tIns="70750">
            <a:noAutofit/>
          </a:bodyPr>
          <a:lstStyle/>
          <a:p>
            <a:pPr indent="0" lvl="0" marL="0" marR="0" rtl="0" algn="l">
              <a:lnSpc>
                <a:spcPct val="100000"/>
              </a:lnSpc>
              <a:spcBef>
                <a:spcPts val="0"/>
              </a:spcBef>
              <a:spcAft>
                <a:spcPts val="0"/>
              </a:spcAft>
              <a:buClr>
                <a:srgbClr val="000000"/>
              </a:buClr>
              <a:buSzPts val="1084"/>
              <a:buFont typeface="Arial"/>
              <a:buNone/>
            </a:pPr>
            <a:r>
              <a:t/>
            </a:r>
            <a:endParaRPr b="0" i="0" sz="1084" u="none" cap="none" strike="noStrike">
              <a:solidFill>
                <a:srgbClr val="000000"/>
              </a:solidFill>
              <a:latin typeface="Arial"/>
              <a:ea typeface="Arial"/>
              <a:cs typeface="Arial"/>
              <a:sym typeface="Arial"/>
            </a:endParaRPr>
          </a:p>
        </p:txBody>
      </p:sp>
      <p:pic>
        <p:nvPicPr>
          <p:cNvPr id="184" name="Google Shape;184;p26"/>
          <p:cNvPicPr preferRelativeResize="0"/>
          <p:nvPr/>
        </p:nvPicPr>
        <p:blipFill rotWithShape="1">
          <a:blip r:embed="rId3">
            <a:alphaModFix/>
          </a:blip>
          <a:srcRect b="0" l="0" r="0" t="0"/>
          <a:stretch/>
        </p:blipFill>
        <p:spPr>
          <a:xfrm>
            <a:off x="903797" y="1060772"/>
            <a:ext cx="1988294" cy="1509444"/>
          </a:xfrm>
          <a:prstGeom prst="rect">
            <a:avLst/>
          </a:prstGeom>
          <a:noFill/>
          <a:ln>
            <a:noFill/>
          </a:ln>
        </p:spPr>
      </p:pic>
      <p:pic>
        <p:nvPicPr>
          <p:cNvPr id="185" name="Google Shape;185;p26"/>
          <p:cNvPicPr preferRelativeResize="0"/>
          <p:nvPr/>
        </p:nvPicPr>
        <p:blipFill rotWithShape="1">
          <a:blip r:embed="rId4">
            <a:alphaModFix/>
          </a:blip>
          <a:srcRect b="0" l="0" r="0" t="0"/>
          <a:stretch/>
        </p:blipFill>
        <p:spPr>
          <a:xfrm>
            <a:off x="419594" y="3609932"/>
            <a:ext cx="758380" cy="265353"/>
          </a:xfrm>
          <a:prstGeom prst="rect">
            <a:avLst/>
          </a:prstGeom>
          <a:noFill/>
          <a:ln>
            <a:noFill/>
          </a:ln>
        </p:spPr>
      </p:pic>
      <p:cxnSp>
        <p:nvCxnSpPr>
          <p:cNvPr id="186" name="Google Shape;186;p26"/>
          <p:cNvCxnSpPr/>
          <p:nvPr/>
        </p:nvCxnSpPr>
        <p:spPr>
          <a:xfrm>
            <a:off x="270933" y="3503769"/>
            <a:ext cx="7103910" cy="0"/>
          </a:xfrm>
          <a:prstGeom prst="straightConnector1">
            <a:avLst/>
          </a:prstGeom>
          <a:noFill/>
          <a:ln cap="flat" cmpd="sng" w="9525">
            <a:solidFill>
              <a:srgbClr val="004993"/>
            </a:solidFill>
            <a:prstDash val="solid"/>
            <a:round/>
            <a:headEnd len="sm" w="sm" type="none"/>
            <a:tailEnd len="sm" w="sm" type="none"/>
          </a:ln>
        </p:spPr>
      </p:cxnSp>
      <p:sp>
        <p:nvSpPr>
          <p:cNvPr id="187" name="Google Shape;187;p26"/>
          <p:cNvSpPr txBox="1"/>
          <p:nvPr/>
        </p:nvSpPr>
        <p:spPr>
          <a:xfrm>
            <a:off x="1177983" y="1219408"/>
            <a:ext cx="3045827" cy="941026"/>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3019"/>
              <a:buFont typeface="Arial"/>
              <a:buNone/>
            </a:pPr>
            <a:r>
              <a:rPr b="1" i="0" lang="en" sz="3019" u="none" cap="none" strike="noStrike">
                <a:solidFill>
                  <a:srgbClr val="FFFFFF"/>
                </a:solidFill>
                <a:latin typeface="Open Sans"/>
                <a:ea typeface="Open Sans"/>
                <a:cs typeface="Open Sans"/>
                <a:sym typeface="Open Sans"/>
              </a:rPr>
              <a:t>АБР</a:t>
            </a:r>
            <a:endParaRPr b="1" i="0" sz="3019"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167"/>
              <a:buFont typeface="Arial"/>
              <a:buNone/>
            </a:pPr>
            <a:r>
              <a:rPr b="0" i="0" lang="en" sz="2167" u="none" cap="none" strike="noStrike">
                <a:solidFill>
                  <a:srgbClr val="FFFFFF"/>
                </a:solidFill>
                <a:latin typeface="Open Sans"/>
                <a:ea typeface="Open Sans"/>
                <a:cs typeface="Open Sans"/>
                <a:sym typeface="Open Sans"/>
              </a:rPr>
              <a:t>негіздері</a:t>
            </a:r>
            <a:endParaRPr b="1" i="0" sz="2477" u="none" cap="none" strike="noStrike">
              <a:solidFill>
                <a:srgbClr val="FFFFFF"/>
              </a:solidFill>
              <a:latin typeface="Open Sans"/>
              <a:ea typeface="Open Sans"/>
              <a:cs typeface="Open Sans"/>
              <a:sym typeface="Open Sans"/>
            </a:endParaRPr>
          </a:p>
        </p:txBody>
      </p:sp>
      <p:sp>
        <p:nvSpPr>
          <p:cNvPr id="188" name="Google Shape;188;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89" name="Google Shape;189;p2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7"/>
          <p:cNvSpPr txBox="1"/>
          <p:nvPr/>
        </p:nvSpPr>
        <p:spPr>
          <a:xfrm>
            <a:off x="1852939" y="1285835"/>
            <a:ext cx="4783200" cy="1845300"/>
          </a:xfrm>
          <a:prstGeom prst="rect">
            <a:avLst/>
          </a:prstGeom>
          <a:noFill/>
          <a:ln>
            <a:noFill/>
          </a:ln>
        </p:spPr>
        <p:txBody>
          <a:bodyPr anchorCtr="0" anchor="t" bIns="70750" lIns="70750" spcFirstLastPara="1" rIns="70750" wrap="square" tIns="70750">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004993"/>
                </a:solidFill>
                <a:latin typeface="Open Sans"/>
                <a:ea typeface="Open Sans"/>
                <a:cs typeface="Open Sans"/>
                <a:sym typeface="Open Sans"/>
              </a:rPr>
              <a:t>"Ашық лицензиялар авторлық құқық иесінің зияткерлік меншік құқықтарын ескеруге және білім беру материалдарын қайта пайдалану, басқа мақсатты пайдалану, бейімдеу және қайта бөлу үшін көпшілікке қол жеткізу құқығын қамтамасыз етуге арналған".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27"/>
          <p:cNvSpPr txBox="1"/>
          <p:nvPr/>
        </p:nvSpPr>
        <p:spPr>
          <a:xfrm>
            <a:off x="1852950" y="543325"/>
            <a:ext cx="5196900" cy="466200"/>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2100"/>
              <a:buFont typeface="Arial"/>
              <a:buNone/>
            </a:pPr>
            <a:r>
              <a:rPr b="1" i="0" lang="en" sz="2100" u="none" cap="none" strike="noStrike">
                <a:solidFill>
                  <a:srgbClr val="004993"/>
                </a:solidFill>
                <a:latin typeface="Open Sans"/>
                <a:ea typeface="Open Sans"/>
                <a:cs typeface="Open Sans"/>
                <a:sym typeface="Open Sans"/>
              </a:rPr>
              <a:t>Ашық лицензиялардың мәні неде?</a:t>
            </a:r>
            <a:endParaRPr b="1" i="0" sz="2100" u="none" cap="none" strike="noStrike">
              <a:solidFill>
                <a:srgbClr val="004993"/>
              </a:solidFill>
              <a:latin typeface="Open Sans"/>
              <a:ea typeface="Open Sans"/>
              <a:cs typeface="Open Sans"/>
              <a:sym typeface="Open Sans"/>
            </a:endParaRPr>
          </a:p>
        </p:txBody>
      </p:sp>
      <p:sp>
        <p:nvSpPr>
          <p:cNvPr id="196" name="Google Shape;196;p27"/>
          <p:cNvSpPr/>
          <p:nvPr/>
        </p:nvSpPr>
        <p:spPr>
          <a:xfrm>
            <a:off x="270934" y="3503769"/>
            <a:ext cx="7078133" cy="477681"/>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0750" lIns="70750" spcFirstLastPara="1" rIns="70750" wrap="square" tIns="70750">
            <a:noAutofit/>
          </a:bodyPr>
          <a:lstStyle/>
          <a:p>
            <a:pPr indent="0" lvl="0" marL="0" marR="0" rtl="0" algn="l">
              <a:lnSpc>
                <a:spcPct val="100000"/>
              </a:lnSpc>
              <a:spcBef>
                <a:spcPts val="0"/>
              </a:spcBef>
              <a:spcAft>
                <a:spcPts val="0"/>
              </a:spcAft>
              <a:buClr>
                <a:srgbClr val="000000"/>
              </a:buClr>
              <a:buSzPts val="1084"/>
              <a:buFont typeface="Arial"/>
              <a:buNone/>
            </a:pPr>
            <a:r>
              <a:t/>
            </a:r>
            <a:endParaRPr b="0" i="0" sz="1084" u="none" cap="none" strike="noStrike">
              <a:solidFill>
                <a:srgbClr val="000000"/>
              </a:solidFill>
              <a:latin typeface="Arial"/>
              <a:ea typeface="Arial"/>
              <a:cs typeface="Arial"/>
              <a:sym typeface="Arial"/>
            </a:endParaRPr>
          </a:p>
        </p:txBody>
      </p:sp>
      <p:sp>
        <p:nvSpPr>
          <p:cNvPr id="197" name="Google Shape;197;p27"/>
          <p:cNvSpPr txBox="1"/>
          <p:nvPr/>
        </p:nvSpPr>
        <p:spPr>
          <a:xfrm>
            <a:off x="1744732" y="2989765"/>
            <a:ext cx="5515278" cy="488401"/>
          </a:xfrm>
          <a:prstGeom prst="rect">
            <a:avLst/>
          </a:prstGeom>
          <a:noFill/>
          <a:ln>
            <a:noFill/>
          </a:ln>
        </p:spPr>
        <p:txBody>
          <a:bodyPr anchorCtr="0" anchor="t" bIns="70750" lIns="70750" spcFirstLastPara="1" rIns="70750" wrap="square" tIns="70750">
            <a:spAutoFit/>
          </a:bodyPr>
          <a:lstStyle/>
          <a:p>
            <a:pPr indent="0" lvl="0" marL="0" marR="0" rtl="0" algn="l">
              <a:lnSpc>
                <a:spcPct val="100000"/>
              </a:lnSpc>
              <a:spcBef>
                <a:spcPts val="0"/>
              </a:spcBef>
              <a:spcAft>
                <a:spcPts val="0"/>
              </a:spcAft>
              <a:buClr>
                <a:srgbClr val="000000"/>
              </a:buClr>
              <a:buSzPts val="1084"/>
              <a:buFont typeface="Arial"/>
              <a:buNone/>
            </a:pPr>
            <a:r>
              <a:rPr b="1" i="0" lang="en" sz="1084" u="none" cap="none" strike="noStrike">
                <a:solidFill>
                  <a:srgbClr val="45BEDF"/>
                </a:solidFill>
                <a:latin typeface="Open Sans"/>
                <a:ea typeface="Open Sans"/>
                <a:cs typeface="Open Sans"/>
                <a:sym typeface="Open Sans"/>
              </a:rPr>
              <a:t>ЮНЕСКО-ның ашық білім беру ресурстары жөніндегі ұсынымдарынан</a:t>
            </a:r>
            <a:endParaRPr b="1" i="0" sz="1084"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61"/>
              <a:buFont typeface="Arial"/>
              <a:buNone/>
            </a:pPr>
            <a:r>
              <a:rPr b="0" i="0" lang="en" sz="1161" u="sng" cap="none" strike="noStrike">
                <a:solidFill>
                  <a:schemeClr val="hlink"/>
                </a:solidFill>
                <a:latin typeface="Open Sans"/>
                <a:ea typeface="Open Sans"/>
                <a:cs typeface="Open Sans"/>
                <a:sym typeface="Open Sans"/>
                <a:hlinkClick r:id="rId3"/>
              </a:rPr>
              <a:t>https://tinyurl.com/openedrec</a:t>
            </a:r>
            <a:r>
              <a:rPr b="0" i="0" lang="en" sz="1161" u="none" cap="none" strike="noStrike">
                <a:solidFill>
                  <a:srgbClr val="45BEDF"/>
                </a:solidFill>
                <a:latin typeface="Open Sans"/>
                <a:ea typeface="Open Sans"/>
                <a:cs typeface="Open Sans"/>
                <a:sym typeface="Open Sans"/>
              </a:rPr>
              <a:t> </a:t>
            </a:r>
            <a:endParaRPr b="1" i="0" sz="1084" u="none" cap="none" strike="noStrike">
              <a:solidFill>
                <a:srgbClr val="45BEDF"/>
              </a:solidFill>
              <a:latin typeface="Open Sans"/>
              <a:ea typeface="Open Sans"/>
              <a:cs typeface="Open Sans"/>
              <a:sym typeface="Open Sans"/>
            </a:endParaRPr>
          </a:p>
        </p:txBody>
      </p:sp>
      <p:pic>
        <p:nvPicPr>
          <p:cNvPr id="198" name="Google Shape;198;p27"/>
          <p:cNvPicPr preferRelativeResize="0"/>
          <p:nvPr/>
        </p:nvPicPr>
        <p:blipFill rotWithShape="1">
          <a:blip r:embed="rId4">
            <a:alphaModFix/>
          </a:blip>
          <a:srcRect b="0" l="0" r="0" t="0"/>
          <a:stretch/>
        </p:blipFill>
        <p:spPr>
          <a:xfrm>
            <a:off x="419594" y="3609932"/>
            <a:ext cx="758380" cy="265353"/>
          </a:xfrm>
          <a:prstGeom prst="rect">
            <a:avLst/>
          </a:prstGeom>
          <a:noFill/>
          <a:ln>
            <a:noFill/>
          </a:ln>
        </p:spPr>
      </p:pic>
      <p:cxnSp>
        <p:nvCxnSpPr>
          <p:cNvPr id="199" name="Google Shape;199;p27"/>
          <p:cNvCxnSpPr/>
          <p:nvPr/>
        </p:nvCxnSpPr>
        <p:spPr>
          <a:xfrm>
            <a:off x="270933" y="3503769"/>
            <a:ext cx="7103910" cy="0"/>
          </a:xfrm>
          <a:prstGeom prst="straightConnector1">
            <a:avLst/>
          </a:prstGeom>
          <a:noFill/>
          <a:ln cap="flat" cmpd="sng" w="9525">
            <a:solidFill>
              <a:srgbClr val="004993"/>
            </a:solidFill>
            <a:prstDash val="solid"/>
            <a:round/>
            <a:headEnd len="sm" w="sm" type="none"/>
            <a:tailEnd len="sm" w="sm" type="none"/>
          </a:ln>
        </p:spPr>
      </p:cxnSp>
      <p:sp>
        <p:nvSpPr>
          <p:cNvPr id="200" name="Google Shape;200;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201" name="Google Shape;201;p2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cxnSp>
        <p:nvCxnSpPr>
          <p:cNvPr id="202" name="Google Shape;202;p27"/>
          <p:cNvCxnSpPr/>
          <p:nvPr/>
        </p:nvCxnSpPr>
        <p:spPr>
          <a:xfrm>
            <a:off x="0" y="3478166"/>
            <a:ext cx="7620000" cy="25603"/>
          </a:xfrm>
          <a:prstGeom prst="straightConnector1">
            <a:avLst/>
          </a:prstGeom>
          <a:noFill/>
          <a:ln cap="flat" cmpd="sng" w="9525">
            <a:solidFill>
              <a:srgbClr val="3B7FF2"/>
            </a:solidFill>
            <a:prstDash val="solid"/>
            <a:round/>
            <a:headEnd len="sm" w="sm" type="none"/>
            <a:tailEnd len="sm" w="sm" type="none"/>
          </a:ln>
        </p:spPr>
      </p:cxnSp>
      <p:pic>
        <p:nvPicPr>
          <p:cNvPr id="203" name="Google Shape;203;p27"/>
          <p:cNvPicPr preferRelativeResize="0"/>
          <p:nvPr/>
        </p:nvPicPr>
        <p:blipFill rotWithShape="1">
          <a:blip r:embed="rId5">
            <a:alphaModFix/>
          </a:blip>
          <a:srcRect b="0" l="0" r="0" t="0"/>
          <a:stretch/>
        </p:blipFill>
        <p:spPr>
          <a:xfrm>
            <a:off x="257506" y="267025"/>
            <a:ext cx="1341996" cy="1018801"/>
          </a:xfrm>
          <a:prstGeom prst="rect">
            <a:avLst/>
          </a:prstGeom>
          <a:noFill/>
          <a:ln>
            <a:noFill/>
          </a:ln>
        </p:spPr>
      </p:pic>
      <p:sp>
        <p:nvSpPr>
          <p:cNvPr id="204" name="Google Shape;204;p27"/>
          <p:cNvSpPr txBox="1"/>
          <p:nvPr/>
        </p:nvSpPr>
        <p:spPr>
          <a:xfrm>
            <a:off x="334613" y="318664"/>
            <a:ext cx="2055600" cy="1231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FFFFFF"/>
                </a:solidFill>
                <a:latin typeface="Open Sans"/>
                <a:ea typeface="Open Sans"/>
                <a:cs typeface="Open Sans"/>
                <a:sym typeface="Open Sans"/>
              </a:rPr>
              <a:t>АБР</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FFFFFF"/>
                </a:solidFill>
                <a:latin typeface="Open Sans"/>
                <a:ea typeface="Open Sans"/>
                <a:cs typeface="Open Sans"/>
                <a:sym typeface="Open Sans"/>
              </a:rPr>
              <a:t>негіздері</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6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1" i="0" sz="1600" u="none" cap="none" strike="noStrike">
              <a:solidFill>
                <a:schemeClr val="lt1"/>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